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</p:sldMasterIdLst>
  <p:notesMasterIdLst>
    <p:notesMasterId r:id="rId43"/>
  </p:notesMasterIdLst>
  <p:sldIdLst>
    <p:sldId id="256" r:id="rId10"/>
    <p:sldId id="257" r:id="rId11"/>
    <p:sldId id="258" r:id="rId12"/>
    <p:sldId id="261" r:id="rId13"/>
    <p:sldId id="262" r:id="rId14"/>
    <p:sldId id="306" r:id="rId15"/>
    <p:sldId id="307" r:id="rId16"/>
    <p:sldId id="308" r:id="rId17"/>
    <p:sldId id="309" r:id="rId18"/>
    <p:sldId id="310" r:id="rId19"/>
    <p:sldId id="312" r:id="rId20"/>
    <p:sldId id="313" r:id="rId21"/>
    <p:sldId id="280" r:id="rId22"/>
    <p:sldId id="314" r:id="rId23"/>
    <p:sldId id="315" r:id="rId24"/>
    <p:sldId id="316" r:id="rId25"/>
    <p:sldId id="317" r:id="rId26"/>
    <p:sldId id="285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8" r:id="rId37"/>
    <p:sldId id="329" r:id="rId38"/>
    <p:sldId id="330" r:id="rId39"/>
    <p:sldId id="331" r:id="rId40"/>
    <p:sldId id="304" r:id="rId41"/>
    <p:sldId id="305" r:id="rId4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D9D8EA-AEE0-45C0-97D4-8CBE75CCB768}" v="2871" dt="2020-05-23T10:53:16.1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105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microsoft.com/office/2015/10/relationships/revisionInfo" Target="revisionInfo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theme" Target="theme/theme1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gurkan ates" userId="405642d2987536e8" providerId="Windows Live" clId="Web-{F1D9D8EA-AEE0-45C0-97D4-8CBE75CCB768}"/>
    <pc:docChg chg="addSld delSld modSld sldOrd">
      <pc:chgData name="ugurkan ates" userId="405642d2987536e8" providerId="Windows Live" clId="Web-{F1D9D8EA-AEE0-45C0-97D4-8CBE75CCB768}" dt="2020-05-23T10:53:16.117" v="2954"/>
      <pc:docMkLst>
        <pc:docMk/>
      </pc:docMkLst>
      <pc:sldChg chg="modSp">
        <pc:chgData name="ugurkan ates" userId="405642d2987536e8" providerId="Windows Live" clId="Web-{F1D9D8EA-AEE0-45C0-97D4-8CBE75CCB768}" dt="2020-05-22T18:16:49.853" v="9" actId="20577"/>
        <pc:sldMkLst>
          <pc:docMk/>
          <pc:sldMk cId="0" sldId="256"/>
        </pc:sldMkLst>
        <pc:spChg chg="mod">
          <ac:chgData name="ugurkan ates" userId="405642d2987536e8" providerId="Windows Live" clId="Web-{F1D9D8EA-AEE0-45C0-97D4-8CBE75CCB768}" dt="2020-05-22T18:16:49.853" v="9" actId="20577"/>
          <ac:spMkLst>
            <pc:docMk/>
            <pc:sldMk cId="0" sldId="256"/>
            <ac:spMk id="359" creationId="{00000000-0000-0000-0000-000000000000}"/>
          </ac:spMkLst>
        </pc:spChg>
        <pc:spChg chg="mod">
          <ac:chgData name="ugurkan ates" userId="405642d2987536e8" providerId="Windows Live" clId="Web-{F1D9D8EA-AEE0-45C0-97D4-8CBE75CCB768}" dt="2020-05-22T18:15:45.989" v="8" actId="20577"/>
          <ac:spMkLst>
            <pc:docMk/>
            <pc:sldMk cId="0" sldId="256"/>
            <ac:spMk id="360" creationId="{00000000-0000-0000-0000-000000000000}"/>
          </ac:spMkLst>
        </pc:spChg>
      </pc:sldChg>
      <pc:sldChg chg="modSp">
        <pc:chgData name="ugurkan ates" userId="405642d2987536e8" providerId="Windows Live" clId="Web-{F1D9D8EA-AEE0-45C0-97D4-8CBE75CCB768}" dt="2020-05-22T18:20:06.710" v="113" actId="1076"/>
        <pc:sldMkLst>
          <pc:docMk/>
          <pc:sldMk cId="0" sldId="257"/>
        </pc:sldMkLst>
        <pc:spChg chg="mod">
          <ac:chgData name="ugurkan ates" userId="405642d2987536e8" providerId="Windows Live" clId="Web-{F1D9D8EA-AEE0-45C0-97D4-8CBE75CCB768}" dt="2020-05-22T18:19:40.146" v="110" actId="1076"/>
          <ac:spMkLst>
            <pc:docMk/>
            <pc:sldMk cId="0" sldId="257"/>
            <ac:spMk id="364" creationId="{00000000-0000-0000-0000-000000000000}"/>
          </ac:spMkLst>
        </pc:spChg>
        <pc:spChg chg="mod">
          <ac:chgData name="ugurkan ates" userId="405642d2987536e8" providerId="Windows Live" clId="Web-{F1D9D8EA-AEE0-45C0-97D4-8CBE75CCB768}" dt="2020-05-22T18:20:01.085" v="112" actId="1076"/>
          <ac:spMkLst>
            <pc:docMk/>
            <pc:sldMk cId="0" sldId="257"/>
            <ac:spMk id="365" creationId="{00000000-0000-0000-0000-000000000000}"/>
          </ac:spMkLst>
        </pc:spChg>
        <pc:spChg chg="mod">
          <ac:chgData name="ugurkan ates" userId="405642d2987536e8" providerId="Windows Live" clId="Web-{F1D9D8EA-AEE0-45C0-97D4-8CBE75CCB768}" dt="2020-05-22T18:19:28.192" v="107" actId="20577"/>
          <ac:spMkLst>
            <pc:docMk/>
            <pc:sldMk cId="0" sldId="257"/>
            <ac:spMk id="366" creationId="{00000000-0000-0000-0000-000000000000}"/>
          </ac:spMkLst>
        </pc:spChg>
        <pc:spChg chg="mod">
          <ac:chgData name="ugurkan ates" userId="405642d2987536e8" providerId="Windows Live" clId="Web-{F1D9D8EA-AEE0-45C0-97D4-8CBE75CCB768}" dt="2020-05-22T18:17:03.964" v="11" actId="1076"/>
          <ac:spMkLst>
            <pc:docMk/>
            <pc:sldMk cId="0" sldId="257"/>
            <ac:spMk id="369" creationId="{00000000-0000-0000-0000-000000000000}"/>
          </ac:spMkLst>
        </pc:spChg>
        <pc:spChg chg="mod">
          <ac:chgData name="ugurkan ates" userId="405642d2987536e8" providerId="Windows Live" clId="Web-{F1D9D8EA-AEE0-45C0-97D4-8CBE75CCB768}" dt="2020-05-22T18:20:06.710" v="113" actId="1076"/>
          <ac:spMkLst>
            <pc:docMk/>
            <pc:sldMk cId="0" sldId="257"/>
            <ac:spMk id="370" creationId="{00000000-0000-0000-0000-000000000000}"/>
          </ac:spMkLst>
        </pc:spChg>
        <pc:spChg chg="mod">
          <ac:chgData name="ugurkan ates" userId="405642d2987536e8" providerId="Windows Live" clId="Web-{F1D9D8EA-AEE0-45C0-97D4-8CBE75CCB768}" dt="2020-05-22T18:17:13.277" v="14" actId="1076"/>
          <ac:spMkLst>
            <pc:docMk/>
            <pc:sldMk cId="0" sldId="257"/>
            <ac:spMk id="372" creationId="{00000000-0000-0000-0000-000000000000}"/>
          </ac:spMkLst>
        </pc:spChg>
        <pc:spChg chg="mod">
          <ac:chgData name="ugurkan ates" userId="405642d2987536e8" providerId="Windows Live" clId="Web-{F1D9D8EA-AEE0-45C0-97D4-8CBE75CCB768}" dt="2020-05-22T18:17:25.918" v="29" actId="20577"/>
          <ac:spMkLst>
            <pc:docMk/>
            <pc:sldMk cId="0" sldId="257"/>
            <ac:spMk id="375" creationId="{00000000-0000-0000-0000-000000000000}"/>
          </ac:spMkLst>
        </pc:spChg>
        <pc:picChg chg="mod">
          <ac:chgData name="ugurkan ates" userId="405642d2987536e8" providerId="Windows Live" clId="Web-{F1D9D8EA-AEE0-45C0-97D4-8CBE75CCB768}" dt="2020-05-22T18:19:36.115" v="109" actId="1076"/>
          <ac:picMkLst>
            <pc:docMk/>
            <pc:sldMk cId="0" sldId="257"/>
            <ac:picMk id="374" creationId="{00000000-0000-0000-0000-000000000000}"/>
          </ac:picMkLst>
        </pc:picChg>
      </pc:sldChg>
      <pc:sldChg chg="modSp">
        <pc:chgData name="ugurkan ates" userId="405642d2987536e8" providerId="Windows Live" clId="Web-{F1D9D8EA-AEE0-45C0-97D4-8CBE75CCB768}" dt="2020-05-22T18:28:22.744" v="165" actId="20577"/>
        <pc:sldMkLst>
          <pc:docMk/>
          <pc:sldMk cId="0" sldId="258"/>
        </pc:sldMkLst>
        <pc:spChg chg="mod">
          <ac:chgData name="ugurkan ates" userId="405642d2987536e8" providerId="Windows Live" clId="Web-{F1D9D8EA-AEE0-45C0-97D4-8CBE75CCB768}" dt="2020-05-22T18:22:05.843" v="162" actId="20577"/>
          <ac:spMkLst>
            <pc:docMk/>
            <pc:sldMk cId="0" sldId="258"/>
            <ac:spMk id="376" creationId="{00000000-0000-0000-0000-000000000000}"/>
          </ac:spMkLst>
        </pc:spChg>
        <pc:spChg chg="mod">
          <ac:chgData name="ugurkan ates" userId="405642d2987536e8" providerId="Windows Live" clId="Web-{F1D9D8EA-AEE0-45C0-97D4-8CBE75CCB768}" dt="2020-05-22T18:20:35.744" v="117" actId="20577"/>
          <ac:spMkLst>
            <pc:docMk/>
            <pc:sldMk cId="0" sldId="258"/>
            <ac:spMk id="377" creationId="{00000000-0000-0000-0000-000000000000}"/>
          </ac:spMkLst>
        </pc:spChg>
        <pc:spChg chg="mod">
          <ac:chgData name="ugurkan ates" userId="405642d2987536e8" providerId="Windows Live" clId="Web-{F1D9D8EA-AEE0-45C0-97D4-8CBE75CCB768}" dt="2020-05-22T18:22:20.048" v="163" actId="14100"/>
          <ac:spMkLst>
            <pc:docMk/>
            <pc:sldMk cId="0" sldId="258"/>
            <ac:spMk id="378" creationId="{00000000-0000-0000-0000-000000000000}"/>
          </ac:spMkLst>
        </pc:spChg>
        <pc:spChg chg="mod">
          <ac:chgData name="ugurkan ates" userId="405642d2987536e8" providerId="Windows Live" clId="Web-{F1D9D8EA-AEE0-45C0-97D4-8CBE75CCB768}" dt="2020-05-22T18:20:44.447" v="126" actId="20577"/>
          <ac:spMkLst>
            <pc:docMk/>
            <pc:sldMk cId="0" sldId="258"/>
            <ac:spMk id="379" creationId="{00000000-0000-0000-0000-000000000000}"/>
          </ac:spMkLst>
        </pc:spChg>
        <pc:spChg chg="mod">
          <ac:chgData name="ugurkan ates" userId="405642d2987536e8" providerId="Windows Live" clId="Web-{F1D9D8EA-AEE0-45C0-97D4-8CBE75CCB768}" dt="2020-05-22T18:28:19.760" v="164" actId="20577"/>
          <ac:spMkLst>
            <pc:docMk/>
            <pc:sldMk cId="0" sldId="258"/>
            <ac:spMk id="389" creationId="{00000000-0000-0000-0000-000000000000}"/>
          </ac:spMkLst>
        </pc:spChg>
        <pc:spChg chg="mod">
          <ac:chgData name="ugurkan ates" userId="405642d2987536e8" providerId="Windows Live" clId="Web-{F1D9D8EA-AEE0-45C0-97D4-8CBE75CCB768}" dt="2020-05-22T18:28:22.744" v="165" actId="20577"/>
          <ac:spMkLst>
            <pc:docMk/>
            <pc:sldMk cId="0" sldId="258"/>
            <ac:spMk id="390" creationId="{00000000-0000-0000-0000-000000000000}"/>
          </ac:spMkLst>
        </pc:spChg>
        <pc:spChg chg="mod">
          <ac:chgData name="ugurkan ates" userId="405642d2987536e8" providerId="Windows Live" clId="Web-{F1D9D8EA-AEE0-45C0-97D4-8CBE75CCB768}" dt="2020-05-22T18:21:02.245" v="132" actId="20577"/>
          <ac:spMkLst>
            <pc:docMk/>
            <pc:sldMk cId="0" sldId="258"/>
            <ac:spMk id="391" creationId="{00000000-0000-0000-0000-000000000000}"/>
          </ac:spMkLst>
        </pc:spChg>
        <pc:spChg chg="mod">
          <ac:chgData name="ugurkan ates" userId="405642d2987536e8" providerId="Windows Live" clId="Web-{F1D9D8EA-AEE0-45C0-97D4-8CBE75CCB768}" dt="2020-05-22T18:21:14.449" v="137" actId="20577"/>
          <ac:spMkLst>
            <pc:docMk/>
            <pc:sldMk cId="0" sldId="258"/>
            <ac:spMk id="393" creationId="{00000000-0000-0000-0000-000000000000}"/>
          </ac:spMkLst>
        </pc:spChg>
        <pc:spChg chg="mod">
          <ac:chgData name="ugurkan ates" userId="405642d2987536e8" providerId="Windows Live" clId="Web-{F1D9D8EA-AEE0-45C0-97D4-8CBE75CCB768}" dt="2020-05-22T18:21:46.186" v="155" actId="20577"/>
          <ac:spMkLst>
            <pc:docMk/>
            <pc:sldMk cId="0" sldId="258"/>
            <ac:spMk id="395" creationId="{00000000-0000-0000-0000-000000000000}"/>
          </ac:spMkLst>
        </pc:spChg>
      </pc:sldChg>
      <pc:sldChg chg="del">
        <pc:chgData name="ugurkan ates" userId="405642d2987536e8" providerId="Windows Live" clId="Web-{F1D9D8EA-AEE0-45C0-97D4-8CBE75CCB768}" dt="2020-05-22T20:55:12.758" v="818"/>
        <pc:sldMkLst>
          <pc:docMk/>
          <pc:sldMk cId="0" sldId="259"/>
        </pc:sldMkLst>
      </pc:sldChg>
      <pc:sldChg chg="del">
        <pc:chgData name="ugurkan ates" userId="405642d2987536e8" providerId="Windows Live" clId="Web-{F1D9D8EA-AEE0-45C0-97D4-8CBE75CCB768}" dt="2020-05-22T20:55:12.758" v="817"/>
        <pc:sldMkLst>
          <pc:docMk/>
          <pc:sldMk cId="0" sldId="260"/>
        </pc:sldMkLst>
      </pc:sldChg>
      <pc:sldChg chg="modSp">
        <pc:chgData name="ugurkan ates" userId="405642d2987536e8" providerId="Windows Live" clId="Web-{F1D9D8EA-AEE0-45C0-97D4-8CBE75CCB768}" dt="2020-05-22T18:40:01.073" v="179" actId="20577"/>
        <pc:sldMkLst>
          <pc:docMk/>
          <pc:sldMk cId="0" sldId="261"/>
        </pc:sldMkLst>
        <pc:spChg chg="mod">
          <ac:chgData name="ugurkan ates" userId="405642d2987536e8" providerId="Windows Live" clId="Web-{F1D9D8EA-AEE0-45C0-97D4-8CBE75CCB768}" dt="2020-05-22T18:40:01.073" v="179" actId="20577"/>
          <ac:spMkLst>
            <pc:docMk/>
            <pc:sldMk cId="0" sldId="261"/>
            <ac:spMk id="411" creationId="{00000000-0000-0000-0000-000000000000}"/>
          </ac:spMkLst>
        </pc:spChg>
        <pc:spChg chg="mod">
          <ac:chgData name="ugurkan ates" userId="405642d2987536e8" providerId="Windows Live" clId="Web-{F1D9D8EA-AEE0-45C0-97D4-8CBE75CCB768}" dt="2020-05-22T18:36:58.451" v="166" actId="14100"/>
          <ac:spMkLst>
            <pc:docMk/>
            <pc:sldMk cId="0" sldId="261"/>
            <ac:spMk id="412" creationId="{00000000-0000-0000-0000-000000000000}"/>
          </ac:spMkLst>
        </pc:spChg>
      </pc:sldChg>
      <pc:sldChg chg="addSp delSp modSp">
        <pc:chgData name="ugurkan ates" userId="405642d2987536e8" providerId="Windows Live" clId="Web-{F1D9D8EA-AEE0-45C0-97D4-8CBE75CCB768}" dt="2020-05-22T20:10:03.195" v="434" actId="1076"/>
        <pc:sldMkLst>
          <pc:docMk/>
          <pc:sldMk cId="0" sldId="262"/>
        </pc:sldMkLst>
        <pc:spChg chg="mod">
          <ac:chgData name="ugurkan ates" userId="405642d2987536e8" providerId="Windows Live" clId="Web-{F1D9D8EA-AEE0-45C0-97D4-8CBE75CCB768}" dt="2020-05-22T19:52:03.248" v="188" actId="20577"/>
          <ac:spMkLst>
            <pc:docMk/>
            <pc:sldMk cId="0" sldId="262"/>
            <ac:spMk id="416" creationId="{00000000-0000-0000-0000-000000000000}"/>
          </ac:spMkLst>
        </pc:spChg>
        <pc:spChg chg="mod">
          <ac:chgData name="ugurkan ates" userId="405642d2987536e8" providerId="Windows Live" clId="Web-{F1D9D8EA-AEE0-45C0-97D4-8CBE75CCB768}" dt="2020-05-22T20:08:46.522" v="427" actId="20577"/>
          <ac:spMkLst>
            <pc:docMk/>
            <pc:sldMk cId="0" sldId="262"/>
            <ac:spMk id="417" creationId="{00000000-0000-0000-0000-000000000000}"/>
          </ac:spMkLst>
        </pc:spChg>
        <pc:picChg chg="add mod">
          <ac:chgData name="ugurkan ates" userId="405642d2987536e8" providerId="Windows Live" clId="Web-{F1D9D8EA-AEE0-45C0-97D4-8CBE75CCB768}" dt="2020-05-22T20:10:03.195" v="434" actId="1076"/>
          <ac:picMkLst>
            <pc:docMk/>
            <pc:sldMk cId="0" sldId="262"/>
            <ac:picMk id="2" creationId="{5A7D0605-CCC7-4DA7-81B4-77B0C69ABD16}"/>
          </ac:picMkLst>
        </pc:picChg>
        <pc:picChg chg="del">
          <ac:chgData name="ugurkan ates" userId="405642d2987536e8" providerId="Windows Live" clId="Web-{F1D9D8EA-AEE0-45C0-97D4-8CBE75CCB768}" dt="2020-05-22T19:51:49.982" v="182"/>
          <ac:picMkLst>
            <pc:docMk/>
            <pc:sldMk cId="0" sldId="262"/>
            <ac:picMk id="418" creationId="{00000000-0000-0000-0000-000000000000}"/>
          </ac:picMkLst>
        </pc:picChg>
        <pc:picChg chg="del">
          <ac:chgData name="ugurkan ates" userId="405642d2987536e8" providerId="Windows Live" clId="Web-{F1D9D8EA-AEE0-45C0-97D4-8CBE75CCB768}" dt="2020-05-22T19:52:32.061" v="190"/>
          <ac:picMkLst>
            <pc:docMk/>
            <pc:sldMk cId="0" sldId="262"/>
            <ac:picMk id="419" creationId="{00000000-0000-0000-0000-000000000000}"/>
          </ac:picMkLst>
        </pc:picChg>
      </pc:sldChg>
      <pc:sldChg chg="del">
        <pc:chgData name="ugurkan ates" userId="405642d2987536e8" providerId="Windows Live" clId="Web-{F1D9D8EA-AEE0-45C0-97D4-8CBE75CCB768}" dt="2020-05-22T21:46:39.963" v="988"/>
        <pc:sldMkLst>
          <pc:docMk/>
          <pc:sldMk cId="0" sldId="263"/>
        </pc:sldMkLst>
      </pc:sldChg>
      <pc:sldChg chg="del">
        <pc:chgData name="ugurkan ates" userId="405642d2987536e8" providerId="Windows Live" clId="Web-{F1D9D8EA-AEE0-45C0-97D4-8CBE75CCB768}" dt="2020-05-22T21:46:40.948" v="989"/>
        <pc:sldMkLst>
          <pc:docMk/>
          <pc:sldMk cId="0" sldId="264"/>
        </pc:sldMkLst>
      </pc:sldChg>
      <pc:sldChg chg="del">
        <pc:chgData name="ugurkan ates" userId="405642d2987536e8" providerId="Windows Live" clId="Web-{F1D9D8EA-AEE0-45C0-97D4-8CBE75CCB768}" dt="2020-05-22T21:46:42.369" v="990"/>
        <pc:sldMkLst>
          <pc:docMk/>
          <pc:sldMk cId="0" sldId="265"/>
        </pc:sldMkLst>
      </pc:sldChg>
      <pc:sldChg chg="del">
        <pc:chgData name="ugurkan ates" userId="405642d2987536e8" providerId="Windows Live" clId="Web-{F1D9D8EA-AEE0-45C0-97D4-8CBE75CCB768}" dt="2020-05-22T21:46:43.948" v="991"/>
        <pc:sldMkLst>
          <pc:docMk/>
          <pc:sldMk cId="0" sldId="266"/>
        </pc:sldMkLst>
      </pc:sldChg>
      <pc:sldChg chg="del">
        <pc:chgData name="ugurkan ates" userId="405642d2987536e8" providerId="Windows Live" clId="Web-{F1D9D8EA-AEE0-45C0-97D4-8CBE75CCB768}" dt="2020-05-22T21:46:44.744" v="992"/>
        <pc:sldMkLst>
          <pc:docMk/>
          <pc:sldMk cId="0" sldId="267"/>
        </pc:sldMkLst>
      </pc:sldChg>
      <pc:sldChg chg="del">
        <pc:chgData name="ugurkan ates" userId="405642d2987536e8" providerId="Windows Live" clId="Web-{F1D9D8EA-AEE0-45C0-97D4-8CBE75CCB768}" dt="2020-05-22T21:46:47.088" v="993"/>
        <pc:sldMkLst>
          <pc:docMk/>
          <pc:sldMk cId="0" sldId="268"/>
        </pc:sldMkLst>
      </pc:sldChg>
      <pc:sldChg chg="del">
        <pc:chgData name="ugurkan ates" userId="405642d2987536e8" providerId="Windows Live" clId="Web-{F1D9D8EA-AEE0-45C0-97D4-8CBE75CCB768}" dt="2020-05-22T21:46:49.260" v="994"/>
        <pc:sldMkLst>
          <pc:docMk/>
          <pc:sldMk cId="0" sldId="269"/>
        </pc:sldMkLst>
      </pc:sldChg>
      <pc:sldChg chg="del">
        <pc:chgData name="ugurkan ates" userId="405642d2987536e8" providerId="Windows Live" clId="Web-{F1D9D8EA-AEE0-45C0-97D4-8CBE75CCB768}" dt="2020-05-22T21:46:50.666" v="995"/>
        <pc:sldMkLst>
          <pc:docMk/>
          <pc:sldMk cId="0" sldId="270"/>
        </pc:sldMkLst>
      </pc:sldChg>
      <pc:sldChg chg="del">
        <pc:chgData name="ugurkan ates" userId="405642d2987536e8" providerId="Windows Live" clId="Web-{F1D9D8EA-AEE0-45C0-97D4-8CBE75CCB768}" dt="2020-05-22T21:46:51.651" v="996"/>
        <pc:sldMkLst>
          <pc:docMk/>
          <pc:sldMk cId="0" sldId="271"/>
        </pc:sldMkLst>
      </pc:sldChg>
      <pc:sldChg chg="del">
        <pc:chgData name="ugurkan ates" userId="405642d2987536e8" providerId="Windows Live" clId="Web-{F1D9D8EA-AEE0-45C0-97D4-8CBE75CCB768}" dt="2020-05-22T21:46:53.088" v="997"/>
        <pc:sldMkLst>
          <pc:docMk/>
          <pc:sldMk cId="0" sldId="272"/>
        </pc:sldMkLst>
      </pc:sldChg>
      <pc:sldChg chg="del">
        <pc:chgData name="ugurkan ates" userId="405642d2987536e8" providerId="Windows Live" clId="Web-{F1D9D8EA-AEE0-45C0-97D4-8CBE75CCB768}" dt="2020-05-22T21:46:55.651" v="998"/>
        <pc:sldMkLst>
          <pc:docMk/>
          <pc:sldMk cId="0" sldId="273"/>
        </pc:sldMkLst>
      </pc:sldChg>
      <pc:sldChg chg="del">
        <pc:chgData name="ugurkan ates" userId="405642d2987536e8" providerId="Windows Live" clId="Web-{F1D9D8EA-AEE0-45C0-97D4-8CBE75CCB768}" dt="2020-05-22T21:46:55.760" v="999"/>
        <pc:sldMkLst>
          <pc:docMk/>
          <pc:sldMk cId="0" sldId="274"/>
        </pc:sldMkLst>
      </pc:sldChg>
      <pc:sldChg chg="del">
        <pc:chgData name="ugurkan ates" userId="405642d2987536e8" providerId="Windows Live" clId="Web-{F1D9D8EA-AEE0-45C0-97D4-8CBE75CCB768}" dt="2020-05-22T21:46:57.463" v="1000"/>
        <pc:sldMkLst>
          <pc:docMk/>
          <pc:sldMk cId="0" sldId="275"/>
        </pc:sldMkLst>
      </pc:sldChg>
      <pc:sldChg chg="del">
        <pc:chgData name="ugurkan ates" userId="405642d2987536e8" providerId="Windows Live" clId="Web-{F1D9D8EA-AEE0-45C0-97D4-8CBE75CCB768}" dt="2020-05-22T21:46:59.057" v="1001"/>
        <pc:sldMkLst>
          <pc:docMk/>
          <pc:sldMk cId="0" sldId="276"/>
        </pc:sldMkLst>
      </pc:sldChg>
      <pc:sldChg chg="del">
        <pc:chgData name="ugurkan ates" userId="405642d2987536e8" providerId="Windows Live" clId="Web-{F1D9D8EA-AEE0-45C0-97D4-8CBE75CCB768}" dt="2020-05-22T21:47:00.057" v="1002"/>
        <pc:sldMkLst>
          <pc:docMk/>
          <pc:sldMk cId="0" sldId="277"/>
        </pc:sldMkLst>
      </pc:sldChg>
      <pc:sldChg chg="del">
        <pc:chgData name="ugurkan ates" userId="405642d2987536e8" providerId="Windows Live" clId="Web-{F1D9D8EA-AEE0-45C0-97D4-8CBE75CCB768}" dt="2020-05-22T21:47:07.479" v="1003"/>
        <pc:sldMkLst>
          <pc:docMk/>
          <pc:sldMk cId="0" sldId="278"/>
        </pc:sldMkLst>
      </pc:sldChg>
      <pc:sldChg chg="del">
        <pc:chgData name="ugurkan ates" userId="405642d2987536e8" providerId="Windows Live" clId="Web-{F1D9D8EA-AEE0-45C0-97D4-8CBE75CCB768}" dt="2020-05-22T21:47:08.932" v="1004"/>
        <pc:sldMkLst>
          <pc:docMk/>
          <pc:sldMk cId="0" sldId="279"/>
        </pc:sldMkLst>
      </pc:sldChg>
      <pc:sldChg chg="modSp ord">
        <pc:chgData name="ugurkan ates" userId="405642d2987536e8" providerId="Windows Live" clId="Web-{F1D9D8EA-AEE0-45C0-97D4-8CBE75CCB768}" dt="2020-05-22T21:51:32.184" v="1014" actId="20577"/>
        <pc:sldMkLst>
          <pc:docMk/>
          <pc:sldMk cId="0" sldId="280"/>
        </pc:sldMkLst>
        <pc:spChg chg="mod">
          <ac:chgData name="ugurkan ates" userId="405642d2987536e8" providerId="Windows Live" clId="Web-{F1D9D8EA-AEE0-45C0-97D4-8CBE75CCB768}" dt="2020-05-22T21:51:32.184" v="1014" actId="20577"/>
          <ac:spMkLst>
            <pc:docMk/>
            <pc:sldMk cId="0" sldId="280"/>
            <ac:spMk id="490" creationId="{00000000-0000-0000-0000-000000000000}"/>
          </ac:spMkLst>
        </pc:spChg>
      </pc:sldChg>
      <pc:sldChg chg="del">
        <pc:chgData name="ugurkan ates" userId="405642d2987536e8" providerId="Windows Live" clId="Web-{F1D9D8EA-AEE0-45C0-97D4-8CBE75CCB768}" dt="2020-05-22T21:47:11.417" v="1005"/>
        <pc:sldMkLst>
          <pc:docMk/>
          <pc:sldMk cId="0" sldId="281"/>
        </pc:sldMkLst>
      </pc:sldChg>
      <pc:sldChg chg="del">
        <pc:chgData name="ugurkan ates" userId="405642d2987536e8" providerId="Windows Live" clId="Web-{F1D9D8EA-AEE0-45C0-97D4-8CBE75CCB768}" dt="2020-05-22T21:47:12.229" v="1006"/>
        <pc:sldMkLst>
          <pc:docMk/>
          <pc:sldMk cId="0" sldId="282"/>
        </pc:sldMkLst>
      </pc:sldChg>
      <pc:sldChg chg="del">
        <pc:chgData name="ugurkan ates" userId="405642d2987536e8" providerId="Windows Live" clId="Web-{F1D9D8EA-AEE0-45C0-97D4-8CBE75CCB768}" dt="2020-05-22T21:47:13.120" v="1007"/>
        <pc:sldMkLst>
          <pc:docMk/>
          <pc:sldMk cId="0" sldId="283"/>
        </pc:sldMkLst>
      </pc:sldChg>
      <pc:sldChg chg="del">
        <pc:chgData name="ugurkan ates" userId="405642d2987536e8" providerId="Windows Live" clId="Web-{F1D9D8EA-AEE0-45C0-97D4-8CBE75CCB768}" dt="2020-05-23T10:53:16.117" v="2954"/>
        <pc:sldMkLst>
          <pc:docMk/>
          <pc:sldMk cId="0" sldId="284"/>
        </pc:sldMkLst>
      </pc:sldChg>
      <pc:sldChg chg="modSp ord">
        <pc:chgData name="ugurkan ates" userId="405642d2987536e8" providerId="Windows Live" clId="Web-{F1D9D8EA-AEE0-45C0-97D4-8CBE75CCB768}" dt="2020-05-22T22:25:42.291" v="1312" actId="20577"/>
        <pc:sldMkLst>
          <pc:docMk/>
          <pc:sldMk cId="0" sldId="285"/>
        </pc:sldMkLst>
        <pc:spChg chg="mod">
          <ac:chgData name="ugurkan ates" userId="405642d2987536e8" providerId="Windows Live" clId="Web-{F1D9D8EA-AEE0-45C0-97D4-8CBE75CCB768}" dt="2020-05-22T22:25:42.291" v="1312" actId="20577"/>
          <ac:spMkLst>
            <pc:docMk/>
            <pc:sldMk cId="0" sldId="285"/>
            <ac:spMk id="511" creationId="{00000000-0000-0000-0000-000000000000}"/>
          </ac:spMkLst>
        </pc:spChg>
      </pc:sldChg>
      <pc:sldChg chg="del">
        <pc:chgData name="ugurkan ates" userId="405642d2987536e8" providerId="Windows Live" clId="Web-{F1D9D8EA-AEE0-45C0-97D4-8CBE75CCB768}" dt="2020-05-22T22:38:52.234" v="1430"/>
        <pc:sldMkLst>
          <pc:docMk/>
          <pc:sldMk cId="0" sldId="286"/>
        </pc:sldMkLst>
      </pc:sldChg>
      <pc:sldChg chg="del">
        <pc:chgData name="ugurkan ates" userId="405642d2987536e8" providerId="Windows Live" clId="Web-{F1D9D8EA-AEE0-45C0-97D4-8CBE75CCB768}" dt="2020-05-22T22:38:54.359" v="1431"/>
        <pc:sldMkLst>
          <pc:docMk/>
          <pc:sldMk cId="0" sldId="287"/>
        </pc:sldMkLst>
      </pc:sldChg>
      <pc:sldChg chg="del">
        <pc:chgData name="ugurkan ates" userId="405642d2987536e8" providerId="Windows Live" clId="Web-{F1D9D8EA-AEE0-45C0-97D4-8CBE75CCB768}" dt="2020-05-22T22:38:55.640" v="1432"/>
        <pc:sldMkLst>
          <pc:docMk/>
          <pc:sldMk cId="0" sldId="288"/>
        </pc:sldMkLst>
      </pc:sldChg>
      <pc:sldChg chg="del">
        <pc:chgData name="ugurkan ates" userId="405642d2987536e8" providerId="Windows Live" clId="Web-{F1D9D8EA-AEE0-45C0-97D4-8CBE75CCB768}" dt="2020-05-22T22:38:56.796" v="1433"/>
        <pc:sldMkLst>
          <pc:docMk/>
          <pc:sldMk cId="0" sldId="289"/>
        </pc:sldMkLst>
      </pc:sldChg>
      <pc:sldChg chg="del">
        <pc:chgData name="ugurkan ates" userId="405642d2987536e8" providerId="Windows Live" clId="Web-{F1D9D8EA-AEE0-45C0-97D4-8CBE75CCB768}" dt="2020-05-22T22:38:58.484" v="1434"/>
        <pc:sldMkLst>
          <pc:docMk/>
          <pc:sldMk cId="0" sldId="290"/>
        </pc:sldMkLst>
      </pc:sldChg>
      <pc:sldChg chg="del">
        <pc:chgData name="ugurkan ates" userId="405642d2987536e8" providerId="Windows Live" clId="Web-{F1D9D8EA-AEE0-45C0-97D4-8CBE75CCB768}" dt="2020-05-22T22:38:59.203" v="1435"/>
        <pc:sldMkLst>
          <pc:docMk/>
          <pc:sldMk cId="0" sldId="291"/>
        </pc:sldMkLst>
      </pc:sldChg>
      <pc:sldChg chg="del">
        <pc:chgData name="ugurkan ates" userId="405642d2987536e8" providerId="Windows Live" clId="Web-{F1D9D8EA-AEE0-45C0-97D4-8CBE75CCB768}" dt="2020-05-22T22:39:01.578" v="1436"/>
        <pc:sldMkLst>
          <pc:docMk/>
          <pc:sldMk cId="0" sldId="292"/>
        </pc:sldMkLst>
      </pc:sldChg>
      <pc:sldChg chg="del">
        <pc:chgData name="ugurkan ates" userId="405642d2987536e8" providerId="Windows Live" clId="Web-{F1D9D8EA-AEE0-45C0-97D4-8CBE75CCB768}" dt="2020-05-22T22:39:01.593" v="1437"/>
        <pc:sldMkLst>
          <pc:docMk/>
          <pc:sldMk cId="0" sldId="293"/>
        </pc:sldMkLst>
      </pc:sldChg>
      <pc:sldChg chg="del">
        <pc:chgData name="ugurkan ates" userId="405642d2987536e8" providerId="Windows Live" clId="Web-{F1D9D8EA-AEE0-45C0-97D4-8CBE75CCB768}" dt="2020-05-22T22:39:02" v="1438"/>
        <pc:sldMkLst>
          <pc:docMk/>
          <pc:sldMk cId="0" sldId="294"/>
        </pc:sldMkLst>
      </pc:sldChg>
      <pc:sldChg chg="del">
        <pc:chgData name="ugurkan ates" userId="405642d2987536e8" providerId="Windows Live" clId="Web-{F1D9D8EA-AEE0-45C0-97D4-8CBE75CCB768}" dt="2020-05-22T22:39:03.547" v="1439"/>
        <pc:sldMkLst>
          <pc:docMk/>
          <pc:sldMk cId="0" sldId="295"/>
        </pc:sldMkLst>
      </pc:sldChg>
      <pc:sldChg chg="del">
        <pc:chgData name="ugurkan ates" userId="405642d2987536e8" providerId="Windows Live" clId="Web-{F1D9D8EA-AEE0-45C0-97D4-8CBE75CCB768}" dt="2020-05-22T22:39:04.046" v="1440"/>
        <pc:sldMkLst>
          <pc:docMk/>
          <pc:sldMk cId="0" sldId="296"/>
        </pc:sldMkLst>
      </pc:sldChg>
      <pc:sldChg chg="del">
        <pc:chgData name="ugurkan ates" userId="405642d2987536e8" providerId="Windows Live" clId="Web-{F1D9D8EA-AEE0-45C0-97D4-8CBE75CCB768}" dt="2020-05-22T22:39:06.031" v="1441"/>
        <pc:sldMkLst>
          <pc:docMk/>
          <pc:sldMk cId="0" sldId="297"/>
        </pc:sldMkLst>
      </pc:sldChg>
      <pc:sldChg chg="del">
        <pc:chgData name="ugurkan ates" userId="405642d2987536e8" providerId="Windows Live" clId="Web-{F1D9D8EA-AEE0-45C0-97D4-8CBE75CCB768}" dt="2020-05-22T22:39:06.718" v="1442"/>
        <pc:sldMkLst>
          <pc:docMk/>
          <pc:sldMk cId="0" sldId="298"/>
        </pc:sldMkLst>
      </pc:sldChg>
      <pc:sldChg chg="del">
        <pc:chgData name="ugurkan ates" userId="405642d2987536e8" providerId="Windows Live" clId="Web-{F1D9D8EA-AEE0-45C0-97D4-8CBE75CCB768}" dt="2020-05-22T22:39:07.547" v="1443"/>
        <pc:sldMkLst>
          <pc:docMk/>
          <pc:sldMk cId="0" sldId="299"/>
        </pc:sldMkLst>
      </pc:sldChg>
      <pc:sldChg chg="del">
        <pc:chgData name="ugurkan ates" userId="405642d2987536e8" providerId="Windows Live" clId="Web-{F1D9D8EA-AEE0-45C0-97D4-8CBE75CCB768}" dt="2020-05-22T22:39:09.953" v="1444"/>
        <pc:sldMkLst>
          <pc:docMk/>
          <pc:sldMk cId="0" sldId="300"/>
        </pc:sldMkLst>
      </pc:sldChg>
      <pc:sldChg chg="del">
        <pc:chgData name="ugurkan ates" userId="405642d2987536e8" providerId="Windows Live" clId="Web-{F1D9D8EA-AEE0-45C0-97D4-8CBE75CCB768}" dt="2020-05-22T22:39:11.250" v="1445"/>
        <pc:sldMkLst>
          <pc:docMk/>
          <pc:sldMk cId="0" sldId="301"/>
        </pc:sldMkLst>
      </pc:sldChg>
      <pc:sldChg chg="del">
        <pc:chgData name="ugurkan ates" userId="405642d2987536e8" providerId="Windows Live" clId="Web-{F1D9D8EA-AEE0-45C0-97D4-8CBE75CCB768}" dt="2020-05-22T22:39:11.875" v="1446"/>
        <pc:sldMkLst>
          <pc:docMk/>
          <pc:sldMk cId="0" sldId="302"/>
        </pc:sldMkLst>
      </pc:sldChg>
      <pc:sldChg chg="del">
        <pc:chgData name="ugurkan ates" userId="405642d2987536e8" providerId="Windows Live" clId="Web-{F1D9D8EA-AEE0-45C0-97D4-8CBE75CCB768}" dt="2020-05-22T22:39:13.593" v="1447"/>
        <pc:sldMkLst>
          <pc:docMk/>
          <pc:sldMk cId="0" sldId="303"/>
        </pc:sldMkLst>
      </pc:sldChg>
      <pc:sldChg chg="modSp">
        <pc:chgData name="ugurkan ates" userId="405642d2987536e8" providerId="Windows Live" clId="Web-{F1D9D8EA-AEE0-45C0-97D4-8CBE75CCB768}" dt="2020-05-22T22:39:41.219" v="1466" actId="20577"/>
        <pc:sldMkLst>
          <pc:docMk/>
          <pc:sldMk cId="0" sldId="304"/>
        </pc:sldMkLst>
        <pc:spChg chg="mod">
          <ac:chgData name="ugurkan ates" userId="405642d2987536e8" providerId="Windows Live" clId="Web-{F1D9D8EA-AEE0-45C0-97D4-8CBE75CCB768}" dt="2020-05-22T22:39:41.219" v="1466" actId="20577"/>
          <ac:spMkLst>
            <pc:docMk/>
            <pc:sldMk cId="0" sldId="304"/>
            <ac:spMk id="604" creationId="{00000000-0000-0000-0000-000000000000}"/>
          </ac:spMkLst>
        </pc:spChg>
        <pc:spChg chg="mod">
          <ac:chgData name="ugurkan ates" userId="405642d2987536e8" providerId="Windows Live" clId="Web-{F1D9D8EA-AEE0-45C0-97D4-8CBE75CCB768}" dt="2020-05-22T22:39:18.468" v="1448" actId="20577"/>
          <ac:spMkLst>
            <pc:docMk/>
            <pc:sldMk cId="0" sldId="304"/>
            <ac:spMk id="605" creationId="{00000000-0000-0000-0000-000000000000}"/>
          </ac:spMkLst>
        </pc:spChg>
      </pc:sldChg>
      <pc:sldChg chg="modSp">
        <pc:chgData name="ugurkan ates" userId="405642d2987536e8" providerId="Windows Live" clId="Web-{F1D9D8EA-AEE0-45C0-97D4-8CBE75CCB768}" dt="2020-05-23T10:53:09.945" v="2953" actId="20577"/>
        <pc:sldMkLst>
          <pc:docMk/>
          <pc:sldMk cId="0" sldId="305"/>
        </pc:sldMkLst>
        <pc:spChg chg="mod">
          <ac:chgData name="ugurkan ates" userId="405642d2987536e8" providerId="Windows Live" clId="Web-{F1D9D8EA-AEE0-45C0-97D4-8CBE75CCB768}" dt="2020-05-23T10:53:05.351" v="2951" actId="20577"/>
          <ac:spMkLst>
            <pc:docMk/>
            <pc:sldMk cId="0" sldId="305"/>
            <ac:spMk id="620" creationId="{00000000-0000-0000-0000-000000000000}"/>
          </ac:spMkLst>
        </pc:spChg>
        <pc:spChg chg="mod">
          <ac:chgData name="ugurkan ates" userId="405642d2987536e8" providerId="Windows Live" clId="Web-{F1D9D8EA-AEE0-45C0-97D4-8CBE75CCB768}" dt="2020-05-23T10:53:09.945" v="2953" actId="20577"/>
          <ac:spMkLst>
            <pc:docMk/>
            <pc:sldMk cId="0" sldId="305"/>
            <ac:spMk id="621" creationId="{00000000-0000-0000-0000-000000000000}"/>
          </ac:spMkLst>
        </pc:spChg>
      </pc:sldChg>
      <pc:sldChg chg="addSp delSp modSp add replId modNotes">
        <pc:chgData name="ugurkan ates" userId="405642d2987536e8" providerId="Windows Live" clId="Web-{F1D9D8EA-AEE0-45C0-97D4-8CBE75CCB768}" dt="2020-05-22T20:18:21.246" v="572"/>
        <pc:sldMkLst>
          <pc:docMk/>
          <pc:sldMk cId="874638258" sldId="306"/>
        </pc:sldMkLst>
        <pc:spChg chg="mod">
          <ac:chgData name="ugurkan ates" userId="405642d2987536e8" providerId="Windows Live" clId="Web-{F1D9D8EA-AEE0-45C0-97D4-8CBE75CCB768}" dt="2020-05-22T20:11:09.164" v="450" actId="1076"/>
          <ac:spMkLst>
            <pc:docMk/>
            <pc:sldMk cId="874638258" sldId="306"/>
            <ac:spMk id="416" creationId="{00000000-0000-0000-0000-000000000000}"/>
          </ac:spMkLst>
        </pc:spChg>
        <pc:spChg chg="del">
          <ac:chgData name="ugurkan ates" userId="405642d2987536e8" providerId="Windows Live" clId="Web-{F1D9D8EA-AEE0-45C0-97D4-8CBE75CCB768}" dt="2020-05-22T20:10:39.867" v="445"/>
          <ac:spMkLst>
            <pc:docMk/>
            <pc:sldMk cId="874638258" sldId="306"/>
            <ac:spMk id="417" creationId="{00000000-0000-0000-0000-000000000000}"/>
          </ac:spMkLst>
        </pc:spChg>
        <pc:picChg chg="del">
          <ac:chgData name="ugurkan ates" userId="405642d2987536e8" providerId="Windows Live" clId="Web-{F1D9D8EA-AEE0-45C0-97D4-8CBE75CCB768}" dt="2020-05-22T20:10:37.757" v="444"/>
          <ac:picMkLst>
            <pc:docMk/>
            <pc:sldMk cId="874638258" sldId="306"/>
            <ac:picMk id="2" creationId="{5A7D0605-CCC7-4DA7-81B4-77B0C69ABD16}"/>
          </ac:picMkLst>
        </pc:picChg>
        <pc:picChg chg="add mod">
          <ac:chgData name="ugurkan ates" userId="405642d2987536e8" providerId="Windows Live" clId="Web-{F1D9D8EA-AEE0-45C0-97D4-8CBE75CCB768}" dt="2020-05-22T20:11:20.320" v="452" actId="1076"/>
          <ac:picMkLst>
            <pc:docMk/>
            <pc:sldMk cId="874638258" sldId="306"/>
            <ac:picMk id="3" creationId="{75CE3AAF-892E-4CCD-ACCF-51CA96DD3396}"/>
          </ac:picMkLst>
        </pc:picChg>
        <pc:picChg chg="add mod">
          <ac:chgData name="ugurkan ates" userId="405642d2987536e8" providerId="Windows Live" clId="Web-{F1D9D8EA-AEE0-45C0-97D4-8CBE75CCB768}" dt="2020-05-22T20:11:43.258" v="456" actId="1076"/>
          <ac:picMkLst>
            <pc:docMk/>
            <pc:sldMk cId="874638258" sldId="306"/>
            <ac:picMk id="4" creationId="{252C8541-10D8-4A81-802F-A39AFCF07513}"/>
          </ac:picMkLst>
        </pc:picChg>
      </pc:sldChg>
      <pc:sldChg chg="addSp delSp modSp add replId modNotes">
        <pc:chgData name="ugurkan ates" userId="405642d2987536e8" providerId="Windows Live" clId="Web-{F1D9D8EA-AEE0-45C0-97D4-8CBE75CCB768}" dt="2020-05-22T20:54:46.992" v="813" actId="20577"/>
        <pc:sldMkLst>
          <pc:docMk/>
          <pc:sldMk cId="2059848548" sldId="307"/>
        </pc:sldMkLst>
        <pc:spChg chg="add del mod">
          <ac:chgData name="ugurkan ates" userId="405642d2987536e8" providerId="Windows Live" clId="Web-{F1D9D8EA-AEE0-45C0-97D4-8CBE75CCB768}" dt="2020-05-22T20:50:26.507" v="590"/>
          <ac:spMkLst>
            <pc:docMk/>
            <pc:sldMk cId="2059848548" sldId="307"/>
            <ac:spMk id="3" creationId="{39DA2E75-5BFA-44F3-8A7F-A570174CF0BB}"/>
          </ac:spMkLst>
        </pc:spChg>
        <pc:spChg chg="add mod">
          <ac:chgData name="ugurkan ates" userId="405642d2987536e8" providerId="Windows Live" clId="Web-{F1D9D8EA-AEE0-45C0-97D4-8CBE75CCB768}" dt="2020-05-22T20:54:46.992" v="813" actId="20577"/>
          <ac:spMkLst>
            <pc:docMk/>
            <pc:sldMk cId="2059848548" sldId="307"/>
            <ac:spMk id="4" creationId="{3E560B61-297D-406F-B7E3-EADCD234C2E3}"/>
          </ac:spMkLst>
        </pc:spChg>
        <pc:picChg chg="add mod">
          <ac:chgData name="ugurkan ates" userId="405642d2987536e8" providerId="Windows Live" clId="Web-{F1D9D8EA-AEE0-45C0-97D4-8CBE75CCB768}" dt="2020-05-22T20:49:57.554" v="583" actId="1076"/>
          <ac:picMkLst>
            <pc:docMk/>
            <pc:sldMk cId="2059848548" sldId="307"/>
            <ac:picMk id="2" creationId="{E9AFE376-44E1-4853-8FE2-F759A3FB90B4}"/>
          </ac:picMkLst>
        </pc:picChg>
        <pc:picChg chg="del">
          <ac:chgData name="ugurkan ates" userId="405642d2987536e8" providerId="Windows Live" clId="Web-{F1D9D8EA-AEE0-45C0-97D4-8CBE75CCB768}" dt="2020-05-22T20:18:29.074" v="574"/>
          <ac:picMkLst>
            <pc:docMk/>
            <pc:sldMk cId="2059848548" sldId="307"/>
            <ac:picMk id="3" creationId="{75CE3AAF-892E-4CCD-ACCF-51CA96DD3396}"/>
          </ac:picMkLst>
        </pc:picChg>
        <pc:picChg chg="del">
          <ac:chgData name="ugurkan ates" userId="405642d2987536e8" providerId="Windows Live" clId="Web-{F1D9D8EA-AEE0-45C0-97D4-8CBE75CCB768}" dt="2020-05-22T20:18:31.418" v="575"/>
          <ac:picMkLst>
            <pc:docMk/>
            <pc:sldMk cId="2059848548" sldId="307"/>
            <ac:picMk id="4" creationId="{252C8541-10D8-4A81-802F-A39AFCF07513}"/>
          </ac:picMkLst>
        </pc:picChg>
        <pc:picChg chg="add mod">
          <ac:chgData name="ugurkan ates" userId="405642d2987536e8" providerId="Windows Live" clId="Web-{F1D9D8EA-AEE0-45C0-97D4-8CBE75CCB768}" dt="2020-05-22T20:54:22.899" v="775" actId="1076"/>
          <ac:picMkLst>
            <pc:docMk/>
            <pc:sldMk cId="2059848548" sldId="307"/>
            <ac:picMk id="6" creationId="{D1B88F9D-59A8-4251-9F25-38DD4844C6EA}"/>
          </ac:picMkLst>
        </pc:picChg>
      </pc:sldChg>
      <pc:sldChg chg="addSp delSp modSp add replId">
        <pc:chgData name="ugurkan ates" userId="405642d2987536e8" providerId="Windows Live" clId="Web-{F1D9D8EA-AEE0-45C0-97D4-8CBE75CCB768}" dt="2020-05-22T21:25:10.423" v="916" actId="14100"/>
        <pc:sldMkLst>
          <pc:docMk/>
          <pc:sldMk cId="991267328" sldId="308"/>
        </pc:sldMkLst>
        <pc:spChg chg="mod">
          <ac:chgData name="ugurkan ates" userId="405642d2987536e8" providerId="Windows Live" clId="Web-{F1D9D8EA-AEE0-45C0-97D4-8CBE75CCB768}" dt="2020-05-22T21:03:56.272" v="913" actId="1076"/>
          <ac:spMkLst>
            <pc:docMk/>
            <pc:sldMk cId="991267328" sldId="308"/>
            <ac:spMk id="4" creationId="{3E560B61-297D-406F-B7E3-EADCD234C2E3}"/>
          </ac:spMkLst>
        </pc:spChg>
        <pc:spChg chg="mod">
          <ac:chgData name="ugurkan ates" userId="405642d2987536e8" providerId="Windows Live" clId="Web-{F1D9D8EA-AEE0-45C0-97D4-8CBE75CCB768}" dt="2020-05-22T20:55:21.633" v="824" actId="20577"/>
          <ac:spMkLst>
            <pc:docMk/>
            <pc:sldMk cId="991267328" sldId="308"/>
            <ac:spMk id="416" creationId="{00000000-0000-0000-0000-000000000000}"/>
          </ac:spMkLst>
        </pc:spChg>
        <pc:picChg chg="del">
          <ac:chgData name="ugurkan ates" userId="405642d2987536e8" providerId="Windows Live" clId="Web-{F1D9D8EA-AEE0-45C0-97D4-8CBE75CCB768}" dt="2020-05-22T20:55:25.570" v="825"/>
          <ac:picMkLst>
            <pc:docMk/>
            <pc:sldMk cId="991267328" sldId="308"/>
            <ac:picMk id="2" creationId="{E9AFE376-44E1-4853-8FE2-F759A3FB90B4}"/>
          </ac:picMkLst>
        </pc:picChg>
        <pc:picChg chg="add mod">
          <ac:chgData name="ugurkan ates" userId="405642d2987536e8" providerId="Windows Live" clId="Web-{F1D9D8EA-AEE0-45C0-97D4-8CBE75CCB768}" dt="2020-05-22T20:56:12.523" v="830" actId="1076"/>
          <ac:picMkLst>
            <pc:docMk/>
            <pc:sldMk cId="991267328" sldId="308"/>
            <ac:picMk id="3" creationId="{B692FBB5-5289-4624-84C1-1D505C053F56}"/>
          </ac:picMkLst>
        </pc:picChg>
        <pc:picChg chg="add mod">
          <ac:chgData name="ugurkan ates" userId="405642d2987536e8" providerId="Windows Live" clId="Web-{F1D9D8EA-AEE0-45C0-97D4-8CBE75CCB768}" dt="2020-05-22T21:25:10.423" v="916" actId="14100"/>
          <ac:picMkLst>
            <pc:docMk/>
            <pc:sldMk cId="991267328" sldId="308"/>
            <ac:picMk id="5" creationId="{37F9B43E-7341-4A41-B26A-EEA1D2EF57DC}"/>
          </ac:picMkLst>
        </pc:picChg>
        <pc:picChg chg="del">
          <ac:chgData name="ugurkan ates" userId="405642d2987536e8" providerId="Windows Live" clId="Web-{F1D9D8EA-AEE0-45C0-97D4-8CBE75CCB768}" dt="2020-05-22T20:55:25.930" v="826"/>
          <ac:picMkLst>
            <pc:docMk/>
            <pc:sldMk cId="991267328" sldId="308"/>
            <ac:picMk id="6" creationId="{D1B88F9D-59A8-4251-9F25-38DD4844C6EA}"/>
          </ac:picMkLst>
        </pc:picChg>
      </pc:sldChg>
      <pc:sldChg chg="addSp delSp modSp add replId">
        <pc:chgData name="ugurkan ates" userId="405642d2987536e8" providerId="Windows Live" clId="Web-{F1D9D8EA-AEE0-45C0-97D4-8CBE75CCB768}" dt="2020-05-22T20:59:28.523" v="896" actId="14100"/>
        <pc:sldMkLst>
          <pc:docMk/>
          <pc:sldMk cId="2285483971" sldId="309"/>
        </pc:sldMkLst>
        <pc:spChg chg="del mod">
          <ac:chgData name="ugurkan ates" userId="405642d2987536e8" providerId="Windows Live" clId="Web-{F1D9D8EA-AEE0-45C0-97D4-8CBE75CCB768}" dt="2020-05-22T20:59:10.023" v="890"/>
          <ac:spMkLst>
            <pc:docMk/>
            <pc:sldMk cId="2285483971" sldId="309"/>
            <ac:spMk id="4" creationId="{3E560B61-297D-406F-B7E3-EADCD234C2E3}"/>
          </ac:spMkLst>
        </pc:spChg>
        <pc:spChg chg="mod">
          <ac:chgData name="ugurkan ates" userId="405642d2987536e8" providerId="Windows Live" clId="Web-{F1D9D8EA-AEE0-45C0-97D4-8CBE75CCB768}" dt="2020-05-22T20:59:24.741" v="895" actId="20577"/>
          <ac:spMkLst>
            <pc:docMk/>
            <pc:sldMk cId="2285483971" sldId="309"/>
            <ac:spMk id="416" creationId="{00000000-0000-0000-0000-000000000000}"/>
          </ac:spMkLst>
        </pc:spChg>
        <pc:picChg chg="add mod">
          <ac:chgData name="ugurkan ates" userId="405642d2987536e8" providerId="Windows Live" clId="Web-{F1D9D8EA-AEE0-45C0-97D4-8CBE75CCB768}" dt="2020-05-22T20:59:28.523" v="896" actId="14100"/>
          <ac:picMkLst>
            <pc:docMk/>
            <pc:sldMk cId="2285483971" sldId="309"/>
            <ac:picMk id="2" creationId="{DA8DA73B-ECCE-47A8-A500-B65E5BE0B8E3}"/>
          </ac:picMkLst>
        </pc:picChg>
        <pc:picChg chg="del">
          <ac:chgData name="ugurkan ates" userId="405642d2987536e8" providerId="Windows Live" clId="Web-{F1D9D8EA-AEE0-45C0-97D4-8CBE75CCB768}" dt="2020-05-22T20:59:12.991" v="891"/>
          <ac:picMkLst>
            <pc:docMk/>
            <pc:sldMk cId="2285483971" sldId="309"/>
            <ac:picMk id="3" creationId="{B692FBB5-5289-4624-84C1-1D505C053F56}"/>
          </ac:picMkLst>
        </pc:picChg>
      </pc:sldChg>
      <pc:sldChg chg="addSp delSp modSp add replId">
        <pc:chgData name="ugurkan ates" userId="405642d2987536e8" providerId="Windows Live" clId="Web-{F1D9D8EA-AEE0-45C0-97D4-8CBE75CCB768}" dt="2020-05-22T21:00:27.022" v="901" actId="14100"/>
        <pc:sldMkLst>
          <pc:docMk/>
          <pc:sldMk cId="643810764" sldId="310"/>
        </pc:sldMkLst>
        <pc:picChg chg="del">
          <ac:chgData name="ugurkan ates" userId="405642d2987536e8" providerId="Windows Live" clId="Web-{F1D9D8EA-AEE0-45C0-97D4-8CBE75CCB768}" dt="2020-05-22T21:00:11.460" v="898"/>
          <ac:picMkLst>
            <pc:docMk/>
            <pc:sldMk cId="643810764" sldId="310"/>
            <ac:picMk id="2" creationId="{DA8DA73B-ECCE-47A8-A500-B65E5BE0B8E3}"/>
          </ac:picMkLst>
        </pc:picChg>
        <pc:picChg chg="add mod">
          <ac:chgData name="ugurkan ates" userId="405642d2987536e8" providerId="Windows Live" clId="Web-{F1D9D8EA-AEE0-45C0-97D4-8CBE75CCB768}" dt="2020-05-22T21:00:27.022" v="901" actId="14100"/>
          <ac:picMkLst>
            <pc:docMk/>
            <pc:sldMk cId="643810764" sldId="310"/>
            <ac:picMk id="3" creationId="{A4AD7F3D-6DF3-4422-998D-B21A49754E35}"/>
          </ac:picMkLst>
        </pc:picChg>
      </pc:sldChg>
      <pc:sldChg chg="add del replId">
        <pc:chgData name="ugurkan ates" userId="405642d2987536e8" providerId="Windows Live" clId="Web-{F1D9D8EA-AEE0-45C0-97D4-8CBE75CCB768}" dt="2020-05-22T21:46:16.369" v="986"/>
        <pc:sldMkLst>
          <pc:docMk/>
          <pc:sldMk cId="3494870716" sldId="311"/>
        </pc:sldMkLst>
      </pc:sldChg>
      <pc:sldChg chg="addSp delSp modSp add ord replId">
        <pc:chgData name="ugurkan ates" userId="405642d2987536e8" providerId="Windows Live" clId="Web-{F1D9D8EA-AEE0-45C0-97D4-8CBE75CCB768}" dt="2020-05-22T21:46:26.588" v="987"/>
        <pc:sldMkLst>
          <pc:docMk/>
          <pc:sldMk cId="1707919756" sldId="312"/>
        </pc:sldMkLst>
        <pc:picChg chg="add mod">
          <ac:chgData name="ugurkan ates" userId="405642d2987536e8" providerId="Windows Live" clId="Web-{F1D9D8EA-AEE0-45C0-97D4-8CBE75CCB768}" dt="2020-05-22T21:40:04.257" v="922" actId="1076"/>
          <ac:picMkLst>
            <pc:docMk/>
            <pc:sldMk cId="1707919756" sldId="312"/>
            <ac:picMk id="2" creationId="{A790F1BC-5629-4A90-8795-FB17DAFA66EE}"/>
          </ac:picMkLst>
        </pc:picChg>
        <pc:picChg chg="del">
          <ac:chgData name="ugurkan ates" userId="405642d2987536e8" providerId="Windows Live" clId="Web-{F1D9D8EA-AEE0-45C0-97D4-8CBE75CCB768}" dt="2020-05-22T21:35:48.975" v="918"/>
          <ac:picMkLst>
            <pc:docMk/>
            <pc:sldMk cId="1707919756" sldId="312"/>
            <ac:picMk id="5" creationId="{37F9B43E-7341-4A41-B26A-EEA1D2EF57DC}"/>
          </ac:picMkLst>
        </pc:picChg>
      </pc:sldChg>
      <pc:sldChg chg="addSp delSp modSp add ord replId">
        <pc:chgData name="ugurkan ates" userId="405642d2987536e8" providerId="Windows Live" clId="Web-{F1D9D8EA-AEE0-45C0-97D4-8CBE75CCB768}" dt="2020-05-22T21:46:05.354" v="984"/>
        <pc:sldMkLst>
          <pc:docMk/>
          <pc:sldMk cId="1155112814" sldId="313"/>
        </pc:sldMkLst>
        <pc:spChg chg="add mod">
          <ac:chgData name="ugurkan ates" userId="405642d2987536e8" providerId="Windows Live" clId="Web-{F1D9D8EA-AEE0-45C0-97D4-8CBE75CCB768}" dt="2020-05-22T21:40:34.742" v="937" actId="20577"/>
          <ac:spMkLst>
            <pc:docMk/>
            <pc:sldMk cId="1155112814" sldId="313"/>
            <ac:spMk id="5" creationId="{70516FD8-9E0E-43A2-8C3C-135A887F598F}"/>
          </ac:spMkLst>
        </pc:spChg>
        <pc:spChg chg="add mod">
          <ac:chgData name="ugurkan ates" userId="405642d2987536e8" providerId="Windows Live" clId="Web-{F1D9D8EA-AEE0-45C0-97D4-8CBE75CCB768}" dt="2020-05-22T21:41:44.086" v="974" actId="20577"/>
          <ac:spMkLst>
            <pc:docMk/>
            <pc:sldMk cId="1155112814" sldId="313"/>
            <ac:spMk id="6" creationId="{00E57402-DEF1-4912-A4A7-A0A79DEEB023}"/>
          </ac:spMkLst>
        </pc:spChg>
        <pc:picChg chg="del">
          <ac:chgData name="ugurkan ates" userId="405642d2987536e8" providerId="Windows Live" clId="Web-{F1D9D8EA-AEE0-45C0-97D4-8CBE75CCB768}" dt="2020-05-22T21:40:17.007" v="924"/>
          <ac:picMkLst>
            <pc:docMk/>
            <pc:sldMk cId="1155112814" sldId="313"/>
            <ac:picMk id="2" creationId="{A790F1BC-5629-4A90-8795-FB17DAFA66EE}"/>
          </ac:picMkLst>
        </pc:picChg>
        <pc:picChg chg="mod">
          <ac:chgData name="ugurkan ates" userId="405642d2987536e8" providerId="Windows Live" clId="Web-{F1D9D8EA-AEE0-45C0-97D4-8CBE75CCB768}" dt="2020-05-22T21:40:19.570" v="925" actId="1076"/>
          <ac:picMkLst>
            <pc:docMk/>
            <pc:sldMk cId="1155112814" sldId="313"/>
            <ac:picMk id="3" creationId="{B692FBB5-5289-4624-84C1-1D505C053F56}"/>
          </ac:picMkLst>
        </pc:picChg>
        <pc:picChg chg="add mod">
          <ac:chgData name="ugurkan ates" userId="405642d2987536e8" providerId="Windows Live" clId="Web-{F1D9D8EA-AEE0-45C0-97D4-8CBE75CCB768}" dt="2020-05-22T21:41:37.742" v="965" actId="1076"/>
          <ac:picMkLst>
            <pc:docMk/>
            <pc:sldMk cId="1155112814" sldId="313"/>
            <ac:picMk id="8" creationId="{CF90EEB0-436C-4510-86F6-70C9E1B53157}"/>
          </ac:picMkLst>
        </pc:picChg>
      </pc:sldChg>
      <pc:sldChg chg="addSp delSp modSp add ord replId">
        <pc:chgData name="ugurkan ates" userId="405642d2987536e8" providerId="Windows Live" clId="Web-{F1D9D8EA-AEE0-45C0-97D4-8CBE75CCB768}" dt="2020-05-22T22:01:24.907" v="1158" actId="14100"/>
        <pc:sldMkLst>
          <pc:docMk/>
          <pc:sldMk cId="3487030179" sldId="314"/>
        </pc:sldMkLst>
        <pc:spChg chg="del">
          <ac:chgData name="ugurkan ates" userId="405642d2987536e8" providerId="Windows Live" clId="Web-{F1D9D8EA-AEE0-45C0-97D4-8CBE75CCB768}" dt="2020-05-22T21:52:44.138" v="1031"/>
          <ac:spMkLst>
            <pc:docMk/>
            <pc:sldMk cId="3487030179" sldId="314"/>
            <ac:spMk id="4" creationId="{3E560B61-297D-406F-B7E3-EADCD234C2E3}"/>
          </ac:spMkLst>
        </pc:spChg>
        <pc:spChg chg="add del">
          <ac:chgData name="ugurkan ates" userId="405642d2987536e8" providerId="Windows Live" clId="Web-{F1D9D8EA-AEE0-45C0-97D4-8CBE75CCB768}" dt="2020-05-22T21:53:42.325" v="1036"/>
          <ac:spMkLst>
            <pc:docMk/>
            <pc:sldMk cId="3487030179" sldId="314"/>
            <ac:spMk id="6" creationId="{F6A233C2-86C0-4609-BB06-745F14BA9C12}"/>
          </ac:spMkLst>
        </pc:spChg>
        <pc:spChg chg="add mod">
          <ac:chgData name="ugurkan ates" userId="405642d2987536e8" providerId="Windows Live" clId="Web-{F1D9D8EA-AEE0-45C0-97D4-8CBE75CCB768}" dt="2020-05-22T22:01:24.907" v="1158" actId="14100"/>
          <ac:spMkLst>
            <pc:docMk/>
            <pc:sldMk cId="3487030179" sldId="314"/>
            <ac:spMk id="7" creationId="{9E0E8EA2-455A-47E9-B264-4A0E97F77AAD}"/>
          </ac:spMkLst>
        </pc:spChg>
        <pc:spChg chg="mod">
          <ac:chgData name="ugurkan ates" userId="405642d2987536e8" providerId="Windows Live" clId="Web-{F1D9D8EA-AEE0-45C0-97D4-8CBE75CCB768}" dt="2020-05-22T21:52:34.122" v="1028" actId="20577"/>
          <ac:spMkLst>
            <pc:docMk/>
            <pc:sldMk cId="3487030179" sldId="314"/>
            <ac:spMk id="416" creationId="{00000000-0000-0000-0000-000000000000}"/>
          </ac:spMkLst>
        </pc:spChg>
        <pc:picChg chg="add mod">
          <ac:chgData name="ugurkan ates" userId="405642d2987536e8" providerId="Windows Live" clId="Web-{F1D9D8EA-AEE0-45C0-97D4-8CBE75CCB768}" dt="2020-05-22T21:53:22.466" v="1034" actId="1076"/>
          <ac:picMkLst>
            <pc:docMk/>
            <pc:sldMk cId="3487030179" sldId="314"/>
            <ac:picMk id="2" creationId="{FA3C7E6A-7B43-4AEB-9D89-222CFC7A9677}"/>
          </ac:picMkLst>
        </pc:picChg>
        <pc:picChg chg="del">
          <ac:chgData name="ugurkan ates" userId="405642d2987536e8" providerId="Windows Live" clId="Web-{F1D9D8EA-AEE0-45C0-97D4-8CBE75CCB768}" dt="2020-05-22T21:52:42.309" v="1030"/>
          <ac:picMkLst>
            <pc:docMk/>
            <pc:sldMk cId="3487030179" sldId="314"/>
            <ac:picMk id="3" creationId="{B692FBB5-5289-4624-84C1-1D505C053F56}"/>
          </ac:picMkLst>
        </pc:picChg>
        <pc:picChg chg="del">
          <ac:chgData name="ugurkan ates" userId="405642d2987536e8" providerId="Windows Live" clId="Web-{F1D9D8EA-AEE0-45C0-97D4-8CBE75CCB768}" dt="2020-05-22T21:52:40.997" v="1029"/>
          <ac:picMkLst>
            <pc:docMk/>
            <pc:sldMk cId="3487030179" sldId="314"/>
            <ac:picMk id="5" creationId="{37F9B43E-7341-4A41-B26A-EEA1D2EF57DC}"/>
          </ac:picMkLst>
        </pc:picChg>
        <pc:picChg chg="add mod">
          <ac:chgData name="ugurkan ates" userId="405642d2987536e8" providerId="Windows Live" clId="Web-{F1D9D8EA-AEE0-45C0-97D4-8CBE75CCB768}" dt="2020-05-22T21:55:12.435" v="1064" actId="1076"/>
          <ac:picMkLst>
            <pc:docMk/>
            <pc:sldMk cId="3487030179" sldId="314"/>
            <ac:picMk id="9" creationId="{F4AA86E8-31A3-40E0-A7C8-CC1463ECC30D}"/>
          </ac:picMkLst>
        </pc:picChg>
      </pc:sldChg>
      <pc:sldChg chg="addSp delSp modSp add replId">
        <pc:chgData name="ugurkan ates" userId="405642d2987536e8" providerId="Windows Live" clId="Web-{F1D9D8EA-AEE0-45C0-97D4-8CBE75CCB768}" dt="2020-05-22T22:02:19.219" v="1166" actId="14100"/>
        <pc:sldMkLst>
          <pc:docMk/>
          <pc:sldMk cId="1047100714" sldId="315"/>
        </pc:sldMkLst>
        <pc:spChg chg="del mod">
          <ac:chgData name="ugurkan ates" userId="405642d2987536e8" providerId="Windows Live" clId="Web-{F1D9D8EA-AEE0-45C0-97D4-8CBE75CCB768}" dt="2020-05-22T22:01:45.766" v="1162"/>
          <ac:spMkLst>
            <pc:docMk/>
            <pc:sldMk cId="1047100714" sldId="315"/>
            <ac:spMk id="7" creationId="{9E0E8EA2-455A-47E9-B264-4A0E97F77AAD}"/>
          </ac:spMkLst>
        </pc:spChg>
        <pc:picChg chg="del">
          <ac:chgData name="ugurkan ates" userId="405642d2987536e8" providerId="Windows Live" clId="Web-{F1D9D8EA-AEE0-45C0-97D4-8CBE75CCB768}" dt="2020-05-22T22:01:48.579" v="1163"/>
          <ac:picMkLst>
            <pc:docMk/>
            <pc:sldMk cId="1047100714" sldId="315"/>
            <ac:picMk id="2" creationId="{FA3C7E6A-7B43-4AEB-9D89-222CFC7A9677}"/>
          </ac:picMkLst>
        </pc:picChg>
        <pc:picChg chg="add mod">
          <ac:chgData name="ugurkan ates" userId="405642d2987536e8" providerId="Windows Live" clId="Web-{F1D9D8EA-AEE0-45C0-97D4-8CBE75CCB768}" dt="2020-05-22T22:02:19.219" v="1166" actId="14100"/>
          <ac:picMkLst>
            <pc:docMk/>
            <pc:sldMk cId="1047100714" sldId="315"/>
            <ac:picMk id="3" creationId="{A70602A5-E19F-4C58-9A41-9AE46D35DD40}"/>
          </ac:picMkLst>
        </pc:picChg>
        <pc:picChg chg="del">
          <ac:chgData name="ugurkan ates" userId="405642d2987536e8" providerId="Windows Live" clId="Web-{F1D9D8EA-AEE0-45C0-97D4-8CBE75CCB768}" dt="2020-05-22T22:01:44.282" v="1160"/>
          <ac:picMkLst>
            <pc:docMk/>
            <pc:sldMk cId="1047100714" sldId="315"/>
            <ac:picMk id="9" creationId="{F4AA86E8-31A3-40E0-A7C8-CC1463ECC30D}"/>
          </ac:picMkLst>
        </pc:picChg>
      </pc:sldChg>
      <pc:sldChg chg="addSp delSp modSp add replId">
        <pc:chgData name="ugurkan ates" userId="405642d2987536e8" providerId="Windows Live" clId="Web-{F1D9D8EA-AEE0-45C0-97D4-8CBE75CCB768}" dt="2020-05-22T22:16:32.491" v="1301" actId="20577"/>
        <pc:sldMkLst>
          <pc:docMk/>
          <pc:sldMk cId="2312222816" sldId="316"/>
        </pc:sldMkLst>
        <pc:spChg chg="add mod">
          <ac:chgData name="ugurkan ates" userId="405642d2987536e8" providerId="Windows Live" clId="Web-{F1D9D8EA-AEE0-45C0-97D4-8CBE75CCB768}" dt="2020-05-22T22:14:33.365" v="1194" actId="20577"/>
          <ac:spMkLst>
            <pc:docMk/>
            <pc:sldMk cId="2312222816" sldId="316"/>
            <ac:spMk id="4" creationId="{F089EE85-5C42-4BCF-A955-F718786CAEB0}"/>
          </ac:spMkLst>
        </pc:spChg>
        <pc:spChg chg="add mod">
          <ac:chgData name="ugurkan ates" userId="405642d2987536e8" providerId="Windows Live" clId="Web-{F1D9D8EA-AEE0-45C0-97D4-8CBE75CCB768}" dt="2020-05-22T22:16:32.491" v="1301" actId="20577"/>
          <ac:spMkLst>
            <pc:docMk/>
            <pc:sldMk cId="2312222816" sldId="316"/>
            <ac:spMk id="5" creationId="{58DAB6D3-0EDF-4237-B3AE-EF2073C9D77B}"/>
          </ac:spMkLst>
        </pc:spChg>
        <pc:picChg chg="add mod">
          <ac:chgData name="ugurkan ates" userId="405642d2987536e8" providerId="Windows Live" clId="Web-{F1D9D8EA-AEE0-45C0-97D4-8CBE75CCB768}" dt="2020-05-22T22:15:39.631" v="1255" actId="1076"/>
          <ac:picMkLst>
            <pc:docMk/>
            <pc:sldMk cId="2312222816" sldId="316"/>
            <ac:picMk id="2" creationId="{231ED79B-3B75-4C9F-A3FF-4DE21EB68B15}"/>
          </ac:picMkLst>
        </pc:picChg>
        <pc:picChg chg="del">
          <ac:chgData name="ugurkan ates" userId="405642d2987536e8" providerId="Windows Live" clId="Web-{F1D9D8EA-AEE0-45C0-97D4-8CBE75CCB768}" dt="2020-05-22T22:12:54.208" v="1168"/>
          <ac:picMkLst>
            <pc:docMk/>
            <pc:sldMk cId="2312222816" sldId="316"/>
            <ac:picMk id="3" creationId="{A70602A5-E19F-4C58-9A41-9AE46D35DD40}"/>
          </ac:picMkLst>
        </pc:picChg>
      </pc:sldChg>
      <pc:sldChg chg="addSp delSp modSp add replId">
        <pc:chgData name="ugurkan ates" userId="405642d2987536e8" providerId="Windows Live" clId="Web-{F1D9D8EA-AEE0-45C0-97D4-8CBE75CCB768}" dt="2020-05-22T22:17:29.819" v="1307"/>
        <pc:sldMkLst>
          <pc:docMk/>
          <pc:sldMk cId="3865100468" sldId="317"/>
        </pc:sldMkLst>
        <pc:spChg chg="add">
          <ac:chgData name="ugurkan ates" userId="405642d2987536e8" providerId="Windows Live" clId="Web-{F1D9D8EA-AEE0-45C0-97D4-8CBE75CCB768}" dt="2020-05-22T22:17:17.194" v="1306"/>
          <ac:spMkLst>
            <pc:docMk/>
            <pc:sldMk cId="3865100468" sldId="317"/>
            <ac:spMk id="3" creationId="{1D3B4F7C-834D-4A77-9AC4-3AFB03B2157D}"/>
          </ac:spMkLst>
        </pc:spChg>
        <pc:spChg chg="del mod">
          <ac:chgData name="ugurkan ates" userId="405642d2987536e8" providerId="Windows Live" clId="Web-{F1D9D8EA-AEE0-45C0-97D4-8CBE75CCB768}" dt="2020-05-22T22:17:14.913" v="1304"/>
          <ac:spMkLst>
            <pc:docMk/>
            <pc:sldMk cId="3865100468" sldId="317"/>
            <ac:spMk id="5" creationId="{58DAB6D3-0EDF-4237-B3AE-EF2073C9D77B}"/>
          </ac:spMkLst>
        </pc:spChg>
        <pc:picChg chg="del">
          <ac:chgData name="ugurkan ates" userId="405642d2987536e8" providerId="Windows Live" clId="Web-{F1D9D8EA-AEE0-45C0-97D4-8CBE75CCB768}" dt="2020-05-22T22:17:15.897" v="1305"/>
          <ac:picMkLst>
            <pc:docMk/>
            <pc:sldMk cId="3865100468" sldId="317"/>
            <ac:picMk id="2" creationId="{231ED79B-3B75-4C9F-A3FF-4DE21EB68B15}"/>
          </ac:picMkLst>
        </pc:picChg>
        <pc:picChg chg="add">
          <ac:chgData name="ugurkan ates" userId="405642d2987536e8" providerId="Windows Live" clId="Web-{F1D9D8EA-AEE0-45C0-97D4-8CBE75CCB768}" dt="2020-05-22T22:17:29.819" v="1307"/>
          <ac:picMkLst>
            <pc:docMk/>
            <pc:sldMk cId="3865100468" sldId="317"/>
            <ac:picMk id="7" creationId="{B02C5CFB-98BC-41EB-A8C6-1A85CA5BE719}"/>
          </ac:picMkLst>
        </pc:picChg>
      </pc:sldChg>
      <pc:sldChg chg="addSp delSp modSp add replId">
        <pc:chgData name="ugurkan ates" userId="405642d2987536e8" providerId="Windows Live" clId="Web-{F1D9D8EA-AEE0-45C0-97D4-8CBE75CCB768}" dt="2020-05-22T22:29:35.996" v="1372" actId="14100"/>
        <pc:sldMkLst>
          <pc:docMk/>
          <pc:sldMk cId="2175934722" sldId="318"/>
        </pc:sldMkLst>
        <pc:spChg chg="mod">
          <ac:chgData name="ugurkan ates" userId="405642d2987536e8" providerId="Windows Live" clId="Web-{F1D9D8EA-AEE0-45C0-97D4-8CBE75CCB768}" dt="2020-05-22T22:29:16.230" v="1369" actId="1076"/>
          <ac:spMkLst>
            <pc:docMk/>
            <pc:sldMk cId="2175934722" sldId="318"/>
            <ac:spMk id="7" creationId="{9E0E8EA2-455A-47E9-B264-4A0E97F77AAD}"/>
          </ac:spMkLst>
        </pc:spChg>
        <pc:spChg chg="mod">
          <ac:chgData name="ugurkan ates" userId="405642d2987536e8" providerId="Windows Live" clId="Web-{F1D9D8EA-AEE0-45C0-97D4-8CBE75CCB768}" dt="2020-05-22T22:26:01.932" v="1314" actId="20577"/>
          <ac:spMkLst>
            <pc:docMk/>
            <pc:sldMk cId="2175934722" sldId="318"/>
            <ac:spMk id="416" creationId="{00000000-0000-0000-0000-000000000000}"/>
          </ac:spMkLst>
        </pc:spChg>
        <pc:picChg chg="del">
          <ac:chgData name="ugurkan ates" userId="405642d2987536e8" providerId="Windows Live" clId="Web-{F1D9D8EA-AEE0-45C0-97D4-8CBE75CCB768}" dt="2020-05-22T22:26:54.432" v="1317"/>
          <ac:picMkLst>
            <pc:docMk/>
            <pc:sldMk cId="2175934722" sldId="318"/>
            <ac:picMk id="2" creationId="{FA3C7E6A-7B43-4AEB-9D89-222CFC7A9677}"/>
          </ac:picMkLst>
        </pc:picChg>
        <pc:picChg chg="add mod">
          <ac:chgData name="ugurkan ates" userId="405642d2987536e8" providerId="Windows Live" clId="Web-{F1D9D8EA-AEE0-45C0-97D4-8CBE75CCB768}" dt="2020-05-22T22:27:03.010" v="1320" actId="1076"/>
          <ac:picMkLst>
            <pc:docMk/>
            <pc:sldMk cId="2175934722" sldId="318"/>
            <ac:picMk id="3" creationId="{DA208345-66A9-4A6B-99CC-097DE6689583}"/>
          </ac:picMkLst>
        </pc:picChg>
        <pc:picChg chg="add mod">
          <ac:chgData name="ugurkan ates" userId="405642d2987536e8" providerId="Windows Live" clId="Web-{F1D9D8EA-AEE0-45C0-97D4-8CBE75CCB768}" dt="2020-05-22T22:29:35.996" v="1372" actId="14100"/>
          <ac:picMkLst>
            <pc:docMk/>
            <pc:sldMk cId="2175934722" sldId="318"/>
            <ac:picMk id="4" creationId="{DEB5D529-364F-40B6-BAFE-3E7622A374B1}"/>
          </ac:picMkLst>
        </pc:picChg>
        <pc:picChg chg="del">
          <ac:chgData name="ugurkan ates" userId="405642d2987536e8" providerId="Windows Live" clId="Web-{F1D9D8EA-AEE0-45C0-97D4-8CBE75CCB768}" dt="2020-05-22T22:26:53.026" v="1316"/>
          <ac:picMkLst>
            <pc:docMk/>
            <pc:sldMk cId="2175934722" sldId="318"/>
            <ac:picMk id="9" creationId="{F4AA86E8-31A3-40E0-A7C8-CC1463ECC30D}"/>
          </ac:picMkLst>
        </pc:picChg>
      </pc:sldChg>
      <pc:sldChg chg="addSp delSp modSp add replId">
        <pc:chgData name="ugurkan ates" userId="405642d2987536e8" providerId="Windows Live" clId="Web-{F1D9D8EA-AEE0-45C0-97D4-8CBE75CCB768}" dt="2020-05-22T22:30:39.199" v="1380" actId="14100"/>
        <pc:sldMkLst>
          <pc:docMk/>
          <pc:sldMk cId="4268584394" sldId="319"/>
        </pc:sldMkLst>
        <pc:spChg chg="mod">
          <ac:chgData name="ugurkan ates" userId="405642d2987536e8" providerId="Windows Live" clId="Web-{F1D9D8EA-AEE0-45C0-97D4-8CBE75CCB768}" dt="2020-05-22T22:30:32.965" v="1378" actId="20577"/>
          <ac:spMkLst>
            <pc:docMk/>
            <pc:sldMk cId="4268584394" sldId="319"/>
            <ac:spMk id="7" creationId="{9E0E8EA2-455A-47E9-B264-4A0E97F77AAD}"/>
          </ac:spMkLst>
        </pc:spChg>
        <pc:picChg chg="add mod">
          <ac:chgData name="ugurkan ates" userId="405642d2987536e8" providerId="Windows Live" clId="Web-{F1D9D8EA-AEE0-45C0-97D4-8CBE75CCB768}" dt="2020-05-22T22:30:39.199" v="1380" actId="14100"/>
          <ac:picMkLst>
            <pc:docMk/>
            <pc:sldMk cId="4268584394" sldId="319"/>
            <ac:picMk id="2" creationId="{FF8B491E-4C4F-493F-A6D4-D8C19BFFB6A9}"/>
          </ac:picMkLst>
        </pc:picChg>
        <pc:picChg chg="del">
          <ac:chgData name="ugurkan ates" userId="405642d2987536e8" providerId="Windows Live" clId="Web-{F1D9D8EA-AEE0-45C0-97D4-8CBE75CCB768}" dt="2020-05-22T22:30:10.184" v="1374"/>
          <ac:picMkLst>
            <pc:docMk/>
            <pc:sldMk cId="4268584394" sldId="319"/>
            <ac:picMk id="4" creationId="{DEB5D529-364F-40B6-BAFE-3E7622A374B1}"/>
          </ac:picMkLst>
        </pc:picChg>
      </pc:sldChg>
      <pc:sldChg chg="addSp delSp modSp add replId">
        <pc:chgData name="ugurkan ates" userId="405642d2987536e8" providerId="Windows Live" clId="Web-{F1D9D8EA-AEE0-45C0-97D4-8CBE75CCB768}" dt="2020-05-22T22:31:58.622" v="1389" actId="14100"/>
        <pc:sldMkLst>
          <pc:docMk/>
          <pc:sldMk cId="229525554" sldId="320"/>
        </pc:sldMkLst>
        <pc:spChg chg="del">
          <ac:chgData name="ugurkan ates" userId="405642d2987536e8" providerId="Windows Live" clId="Web-{F1D9D8EA-AEE0-45C0-97D4-8CBE75CCB768}" dt="2020-05-22T22:31:40.950" v="1383"/>
          <ac:spMkLst>
            <pc:docMk/>
            <pc:sldMk cId="229525554" sldId="320"/>
            <ac:spMk id="7" creationId="{9E0E8EA2-455A-47E9-B264-4A0E97F77AAD}"/>
          </ac:spMkLst>
        </pc:spChg>
        <pc:picChg chg="del">
          <ac:chgData name="ugurkan ates" userId="405642d2987536e8" providerId="Windows Live" clId="Web-{F1D9D8EA-AEE0-45C0-97D4-8CBE75CCB768}" dt="2020-05-22T22:31:39.387" v="1382"/>
          <ac:picMkLst>
            <pc:docMk/>
            <pc:sldMk cId="229525554" sldId="320"/>
            <ac:picMk id="2" creationId="{FF8B491E-4C4F-493F-A6D4-D8C19BFFB6A9}"/>
          </ac:picMkLst>
        </pc:picChg>
        <pc:picChg chg="del">
          <ac:chgData name="ugurkan ates" userId="405642d2987536e8" providerId="Windows Live" clId="Web-{F1D9D8EA-AEE0-45C0-97D4-8CBE75CCB768}" dt="2020-05-22T22:31:41.715" v="1384"/>
          <ac:picMkLst>
            <pc:docMk/>
            <pc:sldMk cId="229525554" sldId="320"/>
            <ac:picMk id="3" creationId="{DA208345-66A9-4A6B-99CC-097DE6689583}"/>
          </ac:picMkLst>
        </pc:picChg>
        <pc:picChg chg="add mod">
          <ac:chgData name="ugurkan ates" userId="405642d2987536e8" providerId="Windows Live" clId="Web-{F1D9D8EA-AEE0-45C0-97D4-8CBE75CCB768}" dt="2020-05-22T22:31:58.622" v="1389" actId="14100"/>
          <ac:picMkLst>
            <pc:docMk/>
            <pc:sldMk cId="229525554" sldId="320"/>
            <ac:picMk id="4" creationId="{B76B7F21-F9B8-4697-A888-4519244EA20D}"/>
          </ac:picMkLst>
        </pc:picChg>
      </pc:sldChg>
      <pc:sldChg chg="addSp delSp modSp add replId">
        <pc:chgData name="ugurkan ates" userId="405642d2987536e8" providerId="Windows Live" clId="Web-{F1D9D8EA-AEE0-45C0-97D4-8CBE75CCB768}" dt="2020-05-22T22:36:04.670" v="1416" actId="1076"/>
        <pc:sldMkLst>
          <pc:docMk/>
          <pc:sldMk cId="908189855" sldId="321"/>
        </pc:sldMkLst>
        <pc:spChg chg="add mod">
          <ac:chgData name="ugurkan ates" userId="405642d2987536e8" providerId="Windows Live" clId="Web-{F1D9D8EA-AEE0-45C0-97D4-8CBE75CCB768}" dt="2020-05-22T22:34:47.732" v="1408" actId="20577"/>
          <ac:spMkLst>
            <pc:docMk/>
            <pc:sldMk cId="908189855" sldId="321"/>
            <ac:spMk id="3" creationId="{4E927919-F036-4EA5-A292-233CF20FF183}"/>
          </ac:spMkLst>
        </pc:spChg>
        <pc:picChg chg="add mod">
          <ac:chgData name="ugurkan ates" userId="405642d2987536e8" providerId="Windows Live" clId="Web-{F1D9D8EA-AEE0-45C0-97D4-8CBE75CCB768}" dt="2020-05-22T22:32:55.997" v="1402" actId="1076"/>
          <ac:picMkLst>
            <pc:docMk/>
            <pc:sldMk cId="908189855" sldId="321"/>
            <ac:picMk id="2" creationId="{88F222BF-6FD5-4959-BC8E-DAE5212DAF4C}"/>
          </ac:picMkLst>
        </pc:picChg>
        <pc:picChg chg="del">
          <ac:chgData name="ugurkan ates" userId="405642d2987536e8" providerId="Windows Live" clId="Web-{F1D9D8EA-AEE0-45C0-97D4-8CBE75CCB768}" dt="2020-05-22T22:32:08.825" v="1391"/>
          <ac:picMkLst>
            <pc:docMk/>
            <pc:sldMk cId="908189855" sldId="321"/>
            <ac:picMk id="4" creationId="{B76B7F21-F9B8-4697-A888-4519244EA20D}"/>
          </ac:picMkLst>
        </pc:picChg>
        <pc:picChg chg="add mod">
          <ac:chgData name="ugurkan ates" userId="405642d2987536e8" providerId="Windows Live" clId="Web-{F1D9D8EA-AEE0-45C0-97D4-8CBE75CCB768}" dt="2020-05-22T22:35:32.670" v="1412" actId="1076"/>
          <ac:picMkLst>
            <pc:docMk/>
            <pc:sldMk cId="908189855" sldId="321"/>
            <ac:picMk id="5" creationId="{A13CF077-5E8C-4004-B071-993A9880358A}"/>
          </ac:picMkLst>
        </pc:picChg>
        <pc:picChg chg="add mod">
          <ac:chgData name="ugurkan ates" userId="405642d2987536e8" providerId="Windows Live" clId="Web-{F1D9D8EA-AEE0-45C0-97D4-8CBE75CCB768}" dt="2020-05-22T22:36:04.670" v="1416" actId="1076"/>
          <ac:picMkLst>
            <pc:docMk/>
            <pc:sldMk cId="908189855" sldId="321"/>
            <ac:picMk id="6" creationId="{9C1F3D42-F6BA-4142-80B3-3517150FE197}"/>
          </ac:picMkLst>
        </pc:picChg>
      </pc:sldChg>
      <pc:sldChg chg="addSp delSp modSp add replId">
        <pc:chgData name="ugurkan ates" userId="405642d2987536e8" providerId="Windows Live" clId="Web-{F1D9D8EA-AEE0-45C0-97D4-8CBE75CCB768}" dt="2020-05-22T22:37:04.608" v="1427" actId="1076"/>
        <pc:sldMkLst>
          <pc:docMk/>
          <pc:sldMk cId="3995779964" sldId="322"/>
        </pc:sldMkLst>
        <pc:spChg chg="del">
          <ac:chgData name="ugurkan ates" userId="405642d2987536e8" providerId="Windows Live" clId="Web-{F1D9D8EA-AEE0-45C0-97D4-8CBE75CCB768}" dt="2020-05-22T22:36:19.280" v="1419"/>
          <ac:spMkLst>
            <pc:docMk/>
            <pc:sldMk cId="3995779964" sldId="322"/>
            <ac:spMk id="3" creationId="{4E927919-F036-4EA5-A292-233CF20FF183}"/>
          </ac:spMkLst>
        </pc:spChg>
        <pc:picChg chg="del">
          <ac:chgData name="ugurkan ates" userId="405642d2987536e8" providerId="Windows Live" clId="Web-{F1D9D8EA-AEE0-45C0-97D4-8CBE75CCB768}" dt="2020-05-22T22:36:18.358" v="1418"/>
          <ac:picMkLst>
            <pc:docMk/>
            <pc:sldMk cId="3995779964" sldId="322"/>
            <ac:picMk id="2" creationId="{88F222BF-6FD5-4959-BC8E-DAE5212DAF4C}"/>
          </ac:picMkLst>
        </pc:picChg>
        <pc:picChg chg="add mod">
          <ac:chgData name="ugurkan ates" userId="405642d2987536e8" providerId="Windows Live" clId="Web-{F1D9D8EA-AEE0-45C0-97D4-8CBE75CCB768}" dt="2020-05-22T22:37:04.608" v="1427" actId="1076"/>
          <ac:picMkLst>
            <pc:docMk/>
            <pc:sldMk cId="3995779964" sldId="322"/>
            <ac:picMk id="4" creationId="{08241217-C3A7-486B-94CB-9E501FCFD9B1}"/>
          </ac:picMkLst>
        </pc:picChg>
        <pc:picChg chg="del">
          <ac:chgData name="ugurkan ates" userId="405642d2987536e8" providerId="Windows Live" clId="Web-{F1D9D8EA-AEE0-45C0-97D4-8CBE75CCB768}" dt="2020-05-22T22:36:20.030" v="1420"/>
          <ac:picMkLst>
            <pc:docMk/>
            <pc:sldMk cId="3995779964" sldId="322"/>
            <ac:picMk id="5" creationId="{A13CF077-5E8C-4004-B071-993A9880358A}"/>
          </ac:picMkLst>
        </pc:picChg>
        <pc:picChg chg="del">
          <ac:chgData name="ugurkan ates" userId="405642d2987536e8" providerId="Windows Live" clId="Web-{F1D9D8EA-AEE0-45C0-97D4-8CBE75CCB768}" dt="2020-05-22T22:36:21.483" v="1421"/>
          <ac:picMkLst>
            <pc:docMk/>
            <pc:sldMk cId="3995779964" sldId="322"/>
            <ac:picMk id="6" creationId="{9C1F3D42-F6BA-4142-80B3-3517150FE197}"/>
          </ac:picMkLst>
        </pc:picChg>
      </pc:sldChg>
      <pc:sldChg chg="modSp add replId">
        <pc:chgData name="ugurkan ates" userId="405642d2987536e8" providerId="Windows Live" clId="Web-{F1D9D8EA-AEE0-45C0-97D4-8CBE75CCB768}" dt="2020-05-22T22:38:41.531" v="1429" actId="20577"/>
        <pc:sldMkLst>
          <pc:docMk/>
          <pc:sldMk cId="3305932244" sldId="323"/>
        </pc:sldMkLst>
        <pc:spChg chg="mod">
          <ac:chgData name="ugurkan ates" userId="405642d2987536e8" providerId="Windows Live" clId="Web-{F1D9D8EA-AEE0-45C0-97D4-8CBE75CCB768}" dt="2020-05-22T22:38:41.531" v="1429" actId="20577"/>
          <ac:spMkLst>
            <pc:docMk/>
            <pc:sldMk cId="3305932244" sldId="323"/>
            <ac:spMk id="416" creationId="{00000000-0000-0000-0000-000000000000}"/>
          </ac:spMkLst>
        </pc:spChg>
      </pc:sldChg>
      <pc:sldChg chg="add del replId">
        <pc:chgData name="ugurkan ates" userId="405642d2987536e8" providerId="Windows Live" clId="Web-{F1D9D8EA-AEE0-45C0-97D4-8CBE75CCB768}" dt="2020-05-22T22:39:54.187" v="1468"/>
        <pc:sldMkLst>
          <pc:docMk/>
          <pc:sldMk cId="457582097" sldId="324"/>
        </pc:sldMkLst>
      </pc:sldChg>
      <pc:sldChg chg="modSp add replId">
        <pc:chgData name="ugurkan ates" userId="405642d2987536e8" providerId="Windows Live" clId="Web-{F1D9D8EA-AEE0-45C0-97D4-8CBE75CCB768}" dt="2020-05-22T22:40:26.781" v="1479" actId="20577"/>
        <pc:sldMkLst>
          <pc:docMk/>
          <pc:sldMk cId="1391074599" sldId="324"/>
        </pc:sldMkLst>
        <pc:spChg chg="mod">
          <ac:chgData name="ugurkan ates" userId="405642d2987536e8" providerId="Windows Live" clId="Web-{F1D9D8EA-AEE0-45C0-97D4-8CBE75CCB768}" dt="2020-05-22T22:40:26.781" v="1479" actId="20577"/>
          <ac:spMkLst>
            <pc:docMk/>
            <pc:sldMk cId="1391074599" sldId="324"/>
            <ac:spMk id="511" creationId="{00000000-0000-0000-0000-000000000000}"/>
          </ac:spMkLst>
        </pc:spChg>
        <pc:spChg chg="mod">
          <ac:chgData name="ugurkan ates" userId="405642d2987536e8" providerId="Windows Live" clId="Web-{F1D9D8EA-AEE0-45C0-97D4-8CBE75CCB768}" dt="2020-05-22T22:40:16.016" v="1470" actId="20577"/>
          <ac:spMkLst>
            <pc:docMk/>
            <pc:sldMk cId="1391074599" sldId="324"/>
            <ac:spMk id="512" creationId="{00000000-0000-0000-0000-000000000000}"/>
          </ac:spMkLst>
        </pc:spChg>
      </pc:sldChg>
      <pc:sldChg chg="addSp delSp modSp add replId">
        <pc:chgData name="ugurkan ates" userId="405642d2987536e8" providerId="Windows Live" clId="Web-{F1D9D8EA-AEE0-45C0-97D4-8CBE75CCB768}" dt="2020-05-22T22:57:45.148" v="1722" actId="20577"/>
        <pc:sldMkLst>
          <pc:docMk/>
          <pc:sldMk cId="4032094513" sldId="325"/>
        </pc:sldMkLst>
        <pc:spChg chg="mod">
          <ac:chgData name="ugurkan ates" userId="405642d2987536e8" providerId="Windows Live" clId="Web-{F1D9D8EA-AEE0-45C0-97D4-8CBE75CCB768}" dt="2020-05-22T22:57:45.148" v="1722" actId="20577"/>
          <ac:spMkLst>
            <pc:docMk/>
            <pc:sldMk cId="4032094513" sldId="325"/>
            <ac:spMk id="7" creationId="{9E0E8EA2-455A-47E9-B264-4A0E97F77AAD}"/>
          </ac:spMkLst>
        </pc:spChg>
        <pc:spChg chg="mod">
          <ac:chgData name="ugurkan ates" userId="405642d2987536e8" providerId="Windows Live" clId="Web-{F1D9D8EA-AEE0-45C0-97D4-8CBE75CCB768}" dt="2020-05-22T22:55:11.225" v="1492" actId="1076"/>
          <ac:spMkLst>
            <pc:docMk/>
            <pc:sldMk cId="4032094513" sldId="325"/>
            <ac:spMk id="416" creationId="{00000000-0000-0000-0000-000000000000}"/>
          </ac:spMkLst>
        </pc:spChg>
        <pc:picChg chg="add mod">
          <ac:chgData name="ugurkan ates" userId="405642d2987536e8" providerId="Windows Live" clId="Web-{F1D9D8EA-AEE0-45C0-97D4-8CBE75CCB768}" dt="2020-05-22T22:55:26.256" v="1496" actId="1076"/>
          <ac:picMkLst>
            <pc:docMk/>
            <pc:sldMk cId="4032094513" sldId="325"/>
            <ac:picMk id="2" creationId="{D4C31042-2AB0-4B70-8458-2D042C880D71}"/>
          </ac:picMkLst>
        </pc:picChg>
        <pc:picChg chg="del">
          <ac:chgData name="ugurkan ates" userId="405642d2987536e8" providerId="Windows Live" clId="Web-{F1D9D8EA-AEE0-45C0-97D4-8CBE75CCB768}" dt="2020-05-22T22:40:49.360" v="1481"/>
          <ac:picMkLst>
            <pc:docMk/>
            <pc:sldMk cId="4032094513" sldId="325"/>
            <ac:picMk id="3" creationId="{DA208345-66A9-4A6B-99CC-097DE6689583}"/>
          </ac:picMkLst>
        </pc:picChg>
        <pc:picChg chg="del">
          <ac:chgData name="ugurkan ates" userId="405642d2987536e8" providerId="Windows Live" clId="Web-{F1D9D8EA-AEE0-45C0-97D4-8CBE75CCB768}" dt="2020-05-22T22:40:50.391" v="1482"/>
          <ac:picMkLst>
            <pc:docMk/>
            <pc:sldMk cId="4032094513" sldId="325"/>
            <ac:picMk id="4" creationId="{DEB5D529-364F-40B6-BAFE-3E7622A374B1}"/>
          </ac:picMkLst>
        </pc:picChg>
      </pc:sldChg>
      <pc:sldChg chg="addSp delSp modSp add replId">
        <pc:chgData name="ugurkan ates" userId="405642d2987536e8" providerId="Windows Live" clId="Web-{F1D9D8EA-AEE0-45C0-97D4-8CBE75CCB768}" dt="2020-05-22T23:02:38.696" v="2019" actId="20577"/>
        <pc:sldMkLst>
          <pc:docMk/>
          <pc:sldMk cId="191622249" sldId="326"/>
        </pc:sldMkLst>
        <pc:spChg chg="add mod">
          <ac:chgData name="ugurkan ates" userId="405642d2987536e8" providerId="Windows Live" clId="Web-{F1D9D8EA-AEE0-45C0-97D4-8CBE75CCB768}" dt="2020-05-22T22:58:28.476" v="1741" actId="1076"/>
          <ac:spMkLst>
            <pc:docMk/>
            <pc:sldMk cId="191622249" sldId="326"/>
            <ac:spMk id="3" creationId="{A9583A7D-32C8-4AAD-BE90-DE2B179CABF5}"/>
          </ac:spMkLst>
        </pc:spChg>
        <pc:spChg chg="mod">
          <ac:chgData name="ugurkan ates" userId="405642d2987536e8" providerId="Windows Live" clId="Web-{F1D9D8EA-AEE0-45C0-97D4-8CBE75CCB768}" dt="2020-05-22T23:02:38.696" v="2019" actId="20577"/>
          <ac:spMkLst>
            <pc:docMk/>
            <pc:sldMk cId="191622249" sldId="326"/>
            <ac:spMk id="7" creationId="{9E0E8EA2-455A-47E9-B264-4A0E97F77AAD}"/>
          </ac:spMkLst>
        </pc:spChg>
        <pc:spChg chg="del">
          <ac:chgData name="ugurkan ates" userId="405642d2987536e8" providerId="Windows Live" clId="Web-{F1D9D8EA-AEE0-45C0-97D4-8CBE75CCB768}" dt="2020-05-22T22:58:10.054" v="1727"/>
          <ac:spMkLst>
            <pc:docMk/>
            <pc:sldMk cId="191622249" sldId="326"/>
            <ac:spMk id="416" creationId="{00000000-0000-0000-0000-000000000000}"/>
          </ac:spMkLst>
        </pc:spChg>
        <pc:picChg chg="del">
          <ac:chgData name="ugurkan ates" userId="405642d2987536e8" providerId="Windows Live" clId="Web-{F1D9D8EA-AEE0-45C0-97D4-8CBE75CCB768}" dt="2020-05-22T22:58:06.741" v="1725"/>
          <ac:picMkLst>
            <pc:docMk/>
            <pc:sldMk cId="191622249" sldId="326"/>
            <ac:picMk id="2" creationId="{D4C31042-2AB0-4B70-8458-2D042C880D71}"/>
          </ac:picMkLst>
        </pc:picChg>
        <pc:picChg chg="add mod">
          <ac:chgData name="ugurkan ates" userId="405642d2987536e8" providerId="Windows Live" clId="Web-{F1D9D8EA-AEE0-45C0-97D4-8CBE75CCB768}" dt="2020-05-22T23:00:18.680" v="1888" actId="1076"/>
          <ac:picMkLst>
            <pc:docMk/>
            <pc:sldMk cId="191622249" sldId="326"/>
            <ac:picMk id="4" creationId="{942913C0-CBD6-4FBF-AF2F-C1A3DFACEB27}"/>
          </ac:picMkLst>
        </pc:picChg>
      </pc:sldChg>
      <pc:sldChg chg="add replId">
        <pc:chgData name="ugurkan ates" userId="405642d2987536e8" providerId="Windows Live" clId="Web-{F1D9D8EA-AEE0-45C0-97D4-8CBE75CCB768}" dt="2020-05-22T23:02:42.071" v="2020"/>
        <pc:sldMkLst>
          <pc:docMk/>
          <pc:sldMk cId="944655479" sldId="327"/>
        </pc:sldMkLst>
      </pc:sldChg>
      <pc:sldChg chg="addSp delSp modSp add replId">
        <pc:chgData name="ugurkan ates" userId="405642d2987536e8" providerId="Windows Live" clId="Web-{F1D9D8EA-AEE0-45C0-97D4-8CBE75CCB768}" dt="2020-05-22T23:06:08.338" v="2063" actId="20577"/>
        <pc:sldMkLst>
          <pc:docMk/>
          <pc:sldMk cId="3748883984" sldId="328"/>
        </pc:sldMkLst>
        <pc:spChg chg="mod">
          <ac:chgData name="ugurkan ates" userId="405642d2987536e8" providerId="Windows Live" clId="Web-{F1D9D8EA-AEE0-45C0-97D4-8CBE75CCB768}" dt="2020-05-22T23:04:04.369" v="2027" actId="20577"/>
          <ac:spMkLst>
            <pc:docMk/>
            <pc:sldMk cId="3748883984" sldId="328"/>
            <ac:spMk id="3" creationId="{A9583A7D-32C8-4AAD-BE90-DE2B179CABF5}"/>
          </ac:spMkLst>
        </pc:spChg>
        <pc:spChg chg="mod">
          <ac:chgData name="ugurkan ates" userId="405642d2987536e8" providerId="Windows Live" clId="Web-{F1D9D8EA-AEE0-45C0-97D4-8CBE75CCB768}" dt="2020-05-22T23:06:08.338" v="2063" actId="20577"/>
          <ac:spMkLst>
            <pc:docMk/>
            <pc:sldMk cId="3748883984" sldId="328"/>
            <ac:spMk id="7" creationId="{9E0E8EA2-455A-47E9-B264-4A0E97F77AAD}"/>
          </ac:spMkLst>
        </pc:spChg>
        <pc:picChg chg="add mod">
          <ac:chgData name="ugurkan ates" userId="405642d2987536e8" providerId="Windows Live" clId="Web-{F1D9D8EA-AEE0-45C0-97D4-8CBE75CCB768}" dt="2020-05-22T23:05:57.620" v="2039" actId="14100"/>
          <ac:picMkLst>
            <pc:docMk/>
            <pc:sldMk cId="3748883984" sldId="328"/>
            <ac:picMk id="2" creationId="{EBAB1D6D-EA8C-4E30-87F2-E7ECBE953EA8}"/>
          </ac:picMkLst>
        </pc:picChg>
        <pc:picChg chg="del">
          <ac:chgData name="ugurkan ates" userId="405642d2987536e8" providerId="Windows Live" clId="Web-{F1D9D8EA-AEE0-45C0-97D4-8CBE75CCB768}" dt="2020-05-22T23:04:10.681" v="2028"/>
          <ac:picMkLst>
            <pc:docMk/>
            <pc:sldMk cId="3748883984" sldId="328"/>
            <ac:picMk id="4" creationId="{942913C0-CBD6-4FBF-AF2F-C1A3DFACEB27}"/>
          </ac:picMkLst>
        </pc:picChg>
      </pc:sldChg>
      <pc:sldChg chg="addSp delSp modSp add replId">
        <pc:chgData name="ugurkan ates" userId="405642d2987536e8" providerId="Windows Live" clId="Web-{F1D9D8EA-AEE0-45C0-97D4-8CBE75CCB768}" dt="2020-05-22T23:31:00.585" v="2369" actId="20577"/>
        <pc:sldMkLst>
          <pc:docMk/>
          <pc:sldMk cId="159669985" sldId="329"/>
        </pc:sldMkLst>
        <pc:spChg chg="add mod">
          <ac:chgData name="ugurkan ates" userId="405642d2987536e8" providerId="Windows Live" clId="Web-{F1D9D8EA-AEE0-45C0-97D4-8CBE75CCB768}" dt="2020-05-22T23:24:37.371" v="2081" actId="20577"/>
          <ac:spMkLst>
            <pc:docMk/>
            <pc:sldMk cId="159669985" sldId="329"/>
            <ac:spMk id="2" creationId="{6C2581B6-D723-448E-AFDA-5728EB878BF9}"/>
          </ac:spMkLst>
        </pc:spChg>
        <pc:spChg chg="mod">
          <ac:chgData name="ugurkan ates" userId="405642d2987536e8" providerId="Windows Live" clId="Web-{F1D9D8EA-AEE0-45C0-97D4-8CBE75CCB768}" dt="2020-05-22T23:06:44.854" v="2075" actId="20577"/>
          <ac:spMkLst>
            <pc:docMk/>
            <pc:sldMk cId="159669985" sldId="329"/>
            <ac:spMk id="3" creationId="{A9583A7D-32C8-4AAD-BE90-DE2B179CABF5}"/>
          </ac:spMkLst>
        </pc:spChg>
        <pc:spChg chg="mod">
          <ac:chgData name="ugurkan ates" userId="405642d2987536e8" providerId="Windows Live" clId="Web-{F1D9D8EA-AEE0-45C0-97D4-8CBE75CCB768}" dt="2020-05-22T23:31:00.585" v="2369" actId="20577"/>
          <ac:spMkLst>
            <pc:docMk/>
            <pc:sldMk cId="159669985" sldId="329"/>
            <ac:spMk id="7" creationId="{9E0E8EA2-455A-47E9-B264-4A0E97F77AAD}"/>
          </ac:spMkLst>
        </pc:spChg>
        <pc:picChg chg="del">
          <ac:chgData name="ugurkan ates" userId="405642d2987536e8" providerId="Windows Live" clId="Web-{F1D9D8EA-AEE0-45C0-97D4-8CBE75CCB768}" dt="2020-05-22T23:06:46.917" v="2076"/>
          <ac:picMkLst>
            <pc:docMk/>
            <pc:sldMk cId="159669985" sldId="329"/>
            <ac:picMk id="2" creationId="{EBAB1D6D-EA8C-4E30-87F2-E7ECBE953EA8}"/>
          </ac:picMkLst>
        </pc:picChg>
        <pc:picChg chg="add mod">
          <ac:chgData name="ugurkan ates" userId="405642d2987536e8" providerId="Windows Live" clId="Web-{F1D9D8EA-AEE0-45C0-97D4-8CBE75CCB768}" dt="2020-05-22T23:30:39.146" v="2363" actId="1076"/>
          <ac:picMkLst>
            <pc:docMk/>
            <pc:sldMk cId="159669985" sldId="329"/>
            <ac:picMk id="4" creationId="{A7627357-03A6-45D7-ACB2-C1913A8ED6A5}"/>
          </ac:picMkLst>
        </pc:picChg>
      </pc:sldChg>
      <pc:sldChg chg="addSp modSp add replId">
        <pc:chgData name="ugurkan ates" userId="405642d2987536e8" providerId="Windows Live" clId="Web-{F1D9D8EA-AEE0-45C0-97D4-8CBE75CCB768}" dt="2020-05-23T10:41:37.320" v="2702" actId="20577"/>
        <pc:sldMkLst>
          <pc:docMk/>
          <pc:sldMk cId="3291098576" sldId="330"/>
        </pc:sldMkLst>
        <pc:spChg chg="mod">
          <ac:chgData name="ugurkan ates" userId="405642d2987536e8" providerId="Windows Live" clId="Web-{F1D9D8EA-AEE0-45C0-97D4-8CBE75CCB768}" dt="2020-05-22T23:31:19.696" v="2371" actId="14100"/>
          <ac:spMkLst>
            <pc:docMk/>
            <pc:sldMk cId="3291098576" sldId="330"/>
            <ac:spMk id="3" creationId="{A9583A7D-32C8-4AAD-BE90-DE2B179CABF5}"/>
          </ac:spMkLst>
        </pc:spChg>
        <pc:spChg chg="mod">
          <ac:chgData name="ugurkan ates" userId="405642d2987536e8" providerId="Windows Live" clId="Web-{F1D9D8EA-AEE0-45C0-97D4-8CBE75CCB768}" dt="2020-05-23T10:41:37.320" v="2702" actId="20577"/>
          <ac:spMkLst>
            <pc:docMk/>
            <pc:sldMk cId="3291098576" sldId="330"/>
            <ac:spMk id="7" creationId="{9E0E8EA2-455A-47E9-B264-4A0E97F77AAD}"/>
          </ac:spMkLst>
        </pc:spChg>
        <pc:picChg chg="add mod">
          <ac:chgData name="ugurkan ates" userId="405642d2987536e8" providerId="Windows Live" clId="Web-{F1D9D8EA-AEE0-45C0-97D4-8CBE75CCB768}" dt="2020-05-23T10:39:20.577" v="2580" actId="1076"/>
          <ac:picMkLst>
            <pc:docMk/>
            <pc:sldMk cId="3291098576" sldId="330"/>
            <ac:picMk id="4" creationId="{5FFCF55E-9300-41C6-B44F-468909C8E3A9}"/>
          </ac:picMkLst>
        </pc:picChg>
      </pc:sldChg>
      <pc:sldChg chg="delSp modSp add replId">
        <pc:chgData name="ugurkan ates" userId="405642d2987536e8" providerId="Windows Live" clId="Web-{F1D9D8EA-AEE0-45C0-97D4-8CBE75CCB768}" dt="2020-05-23T10:51:16.297" v="2928" actId="20577"/>
        <pc:sldMkLst>
          <pc:docMk/>
          <pc:sldMk cId="3129919273" sldId="331"/>
        </pc:sldMkLst>
        <pc:spChg chg="mod">
          <ac:chgData name="ugurkan ates" userId="405642d2987536e8" providerId="Windows Live" clId="Web-{F1D9D8EA-AEE0-45C0-97D4-8CBE75CCB768}" dt="2020-05-23T10:42:29.136" v="2722" actId="20577"/>
          <ac:spMkLst>
            <pc:docMk/>
            <pc:sldMk cId="3129919273" sldId="331"/>
            <ac:spMk id="2" creationId="{6C2581B6-D723-448E-AFDA-5728EB878BF9}"/>
          </ac:spMkLst>
        </pc:spChg>
        <pc:spChg chg="mod">
          <ac:chgData name="ugurkan ates" userId="405642d2987536e8" providerId="Windows Live" clId="Web-{F1D9D8EA-AEE0-45C0-97D4-8CBE75CCB768}" dt="2020-05-23T10:42:21.573" v="2716" actId="20577"/>
          <ac:spMkLst>
            <pc:docMk/>
            <pc:sldMk cId="3129919273" sldId="331"/>
            <ac:spMk id="3" creationId="{A9583A7D-32C8-4AAD-BE90-DE2B179CABF5}"/>
          </ac:spMkLst>
        </pc:spChg>
        <pc:spChg chg="mod">
          <ac:chgData name="ugurkan ates" userId="405642d2987536e8" providerId="Windows Live" clId="Web-{F1D9D8EA-AEE0-45C0-97D4-8CBE75CCB768}" dt="2020-05-23T10:51:16.297" v="2928" actId="20577"/>
          <ac:spMkLst>
            <pc:docMk/>
            <pc:sldMk cId="3129919273" sldId="331"/>
            <ac:spMk id="7" creationId="{9E0E8EA2-455A-47E9-B264-4A0E97F77AAD}"/>
          </ac:spMkLst>
        </pc:spChg>
        <pc:picChg chg="del">
          <ac:chgData name="ugurkan ates" userId="405642d2987536e8" providerId="Windows Live" clId="Web-{F1D9D8EA-AEE0-45C0-97D4-8CBE75CCB768}" dt="2020-05-23T10:42:24.448" v="2717"/>
          <ac:picMkLst>
            <pc:docMk/>
            <pc:sldMk cId="3129919273" sldId="331"/>
            <ac:picMk id="4" creationId="{5FFCF55E-9300-41C6-B44F-468909C8E3A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DA9434-9D94-4ABE-B63A-B6FD9CFCA7C9}" type="datetimeFigureOut">
              <a:rPr lang="en-GB"/>
              <a:t>23/05/2020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1B2AA-D2E6-4254-8651-47D6B4138495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356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San Fransisco ,  San Bruno  which way , choosing which state would arrive at most score? Which is what we are trying to achieve, traffic , money  ,   possibility of travel failure etc.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1B2AA-D2E6-4254-8651-47D6B4138495}" type="slidenum">
              <a:rPr lang="en-GB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2719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S8 = San Fransisco ,  San Bruno  which way , choosing which state would arrive at most score? Which is what we are trying to achieve, traffic , money  ,   possibility of travel failure etc.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1B2AA-D2E6-4254-8651-47D6B4138495}" type="slidenum">
              <a:rPr lang="en-GB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162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S8 = San Fransisco ,  San Bruno  which way , choosing which state would arrive at most score? Which is what we are trying to achieve, traffic , money  ,   possibility of travel failure etc.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1B2AA-D2E6-4254-8651-47D6B4138495}" type="slidenum">
              <a:rPr lang="en-GB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086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S8 = San Fransisco ,  San Bruno  which way , choosing which state would arrive at most score? Which is what we are trying to achieve, traffic , money  ,   possibility of travel failure etc.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1B2AA-D2E6-4254-8651-47D6B4138495}" type="slidenum">
              <a:rPr lang="en-GB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7491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S8 = San Fransisco ,  San Bruno  which way , choosing which state would arrive at most score? Which is what we are trying to achieve, traffic , money  ,   possibility of travel failure etc.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1B2AA-D2E6-4254-8651-47D6B4138495}" type="slidenum">
              <a:rPr lang="en-GB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808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S8 = San Fransisco ,  San Bruno  which way , choosing which state would arrive at most score? Which is what we are trying to achieve, traffic , money  ,   possibility of travel failure etc.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1B2AA-D2E6-4254-8651-47D6B4138495}" type="slidenum">
              <a:rPr lang="en-GB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006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S8 = San Fransisco ,  San Bruno  which way , choosing which state would arrive at most score? Which is what we are trying to achieve, traffic , money  ,   possibility of travel failure etc.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1B2AA-D2E6-4254-8651-47D6B4138495}" type="slidenum">
              <a:rPr lang="en-GB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1803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S8 = San Fransisco ,  San Bruno  which way , choosing which state would arrive at most score? Which is what we are trying to achieve, traffic , money  ,   possibility of travel failure etc.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1B2AA-D2E6-4254-8651-47D6B4138495}" type="slidenum">
              <a:rPr lang="en-GB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9408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S8 = San Fransisco ,  San Bruno  which way , choosing which state would arrive at most score? Which is what we are trying to achieve, traffic , money  ,   possibility of travel failure etc.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1B2AA-D2E6-4254-8651-47D6B4138495}" type="slidenum">
              <a:rPr lang="en-GB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3469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S8 = San Fransisco ,  San Bruno  which way , choosing which state would arrive at most score? Which is what we are trying to achieve, traffic , money  ,   possibility of travel failure etc.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1B2AA-D2E6-4254-8651-47D6B4138495}" type="slidenum">
              <a:rPr lang="en-GB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664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S8 = San Fransisco ,  San Bruno  which way , choosing which state would arrive at most score? Which is what we are trying to achieve, traffic , money  ,   possibility of travel failure etc.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1B2AA-D2E6-4254-8651-47D6B4138495}" type="slidenum">
              <a:rPr lang="en-GB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489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S8 = San Fransisco ,  San Bruno  which way , choosing which state would arrive at most score? Which is what we are trying to achieve, traffic , money  ,   possibility of travel failure etc.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1B2AA-D2E6-4254-8651-47D6B4138495}" type="slidenum">
              <a:rPr lang="en-GB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8792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S8 = San Fransisco ,  San Bruno  which way , choosing which state would arrive at most score? Which is what we are trying to achieve, traffic , money  ,   possibility of travel failure etc.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1B2AA-D2E6-4254-8651-47D6B4138495}" type="slidenum">
              <a:rPr lang="en-GB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14418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S8 = San Fransisco ,  San Bruno  which way , choosing which state would arrive at most score? Which is what we are trying to achieve, traffic , money  ,   possibility of travel failure etc.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1B2AA-D2E6-4254-8651-47D6B4138495}" type="slidenum">
              <a:rPr lang="en-GB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7514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S8 = San Fransisco ,  San Bruno  which way , choosing which state would arrive at most score? Which is what we are trying to achieve, traffic , money  ,   possibility of travel failure etc.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1B2AA-D2E6-4254-8651-47D6B4138495}" type="slidenum">
              <a:rPr lang="en-GB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8992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S8 = San Fransisco ,  San Bruno  which way , choosing which state would arrive at most score? Which is what we are trying to achieve, traffic , money  ,   possibility of travel failure etc.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1B2AA-D2E6-4254-8651-47D6B4138495}" type="slidenum">
              <a:rPr lang="en-GB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552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S8 = San Fransisco ,  San Bruno  which way , choosing which state would arrive at most score? Which is what we are trying to achieve, traffic , money  ,   possibility of travel failure etc.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1B2AA-D2E6-4254-8651-47D6B4138495}" type="slidenum">
              <a:rPr lang="en-GB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1096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S8 = San Fransisco ,  San Bruno  which way , choosing which state would arrive at most score? Which is what we are trying to achieve, traffic , money  ,   possibility of travel failure etc.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1B2AA-D2E6-4254-8651-47D6B4138495}" type="slidenum">
              <a:rPr lang="en-GB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057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S8 = San Fransisco ,  San Bruno  which way , choosing which state would arrive at most score? Which is what we are trying to achieve, traffic , money  ,   possibility of travel failure etc.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1B2AA-D2E6-4254-8651-47D6B4138495}" type="slidenum">
              <a:rPr lang="en-GB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497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S8 = San Fransisco ,  San Bruno  which way , choosing which state would arrive at most score? Which is what we are trying to achieve, traffic , money  ,   possibility of travel failure etc.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1B2AA-D2E6-4254-8651-47D6B4138495}" type="slidenum">
              <a:rPr lang="en-GB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761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S8 = San Fransisco ,  San Bruno  which way , choosing which state would arrive at most score? Which is what we are trying to achieve, traffic , money  ,   possibility of travel failure etc.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1B2AA-D2E6-4254-8651-47D6B4138495}" type="slidenum">
              <a:rPr lang="en-GB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9019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S8 = San Fransisco ,  San Bruno  which way , choosing which state would arrive at most score? Which is what we are trying to achieve, traffic , money  ,   possibility of travel failure etc.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1B2AA-D2E6-4254-8651-47D6B4138495}" type="slidenum">
              <a:rPr lang="en-GB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411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S8 = San Fransisco ,  San Bruno  which way , choosing which state would arrive at most score? Which is what we are trying to achieve, traffic , money  ,   possibility of travel failure etc.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1B2AA-D2E6-4254-8651-47D6B4138495}" type="slidenum">
              <a:rPr lang="en-GB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029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530784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41880" y="2905920"/>
            <a:ext cx="530784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2590200" cy="14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body"/>
          </p:nvPr>
        </p:nvSpPr>
        <p:spPr>
          <a:xfrm>
            <a:off x="3362040" y="2134800"/>
            <a:ext cx="2590200" cy="14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subTitle"/>
          </p:nvPr>
        </p:nvSpPr>
        <p:spPr>
          <a:xfrm>
            <a:off x="1964880" y="352800"/>
            <a:ext cx="5213880" cy="438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body"/>
          </p:nvPr>
        </p:nvSpPr>
        <p:spPr>
          <a:xfrm>
            <a:off x="3362040" y="2134800"/>
            <a:ext cx="2590200" cy="14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 type="body"/>
          </p:nvPr>
        </p:nvSpPr>
        <p:spPr>
          <a:xfrm>
            <a:off x="641880" y="290592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2590200" cy="14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body"/>
          </p:nvPr>
        </p:nvSpPr>
        <p:spPr>
          <a:xfrm>
            <a:off x="336204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4"/>
          <p:cNvSpPr>
            <a:spLocks noGrp="1"/>
          </p:cNvSpPr>
          <p:nvPr>
            <p:ph type="body"/>
          </p:nvPr>
        </p:nvSpPr>
        <p:spPr>
          <a:xfrm>
            <a:off x="3362040" y="290592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336204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 type="body"/>
          </p:nvPr>
        </p:nvSpPr>
        <p:spPr>
          <a:xfrm>
            <a:off x="641880" y="2905920"/>
            <a:ext cx="530784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530784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641880" y="2905920"/>
            <a:ext cx="530784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 type="body"/>
          </p:nvPr>
        </p:nvSpPr>
        <p:spPr>
          <a:xfrm>
            <a:off x="336204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4"/>
          <p:cNvSpPr>
            <a:spLocks noGrp="1"/>
          </p:cNvSpPr>
          <p:nvPr>
            <p:ph type="body"/>
          </p:nvPr>
        </p:nvSpPr>
        <p:spPr>
          <a:xfrm>
            <a:off x="641880" y="290592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5"/>
          <p:cNvSpPr>
            <a:spLocks noGrp="1"/>
          </p:cNvSpPr>
          <p:nvPr>
            <p:ph type="body"/>
          </p:nvPr>
        </p:nvSpPr>
        <p:spPr>
          <a:xfrm>
            <a:off x="3362040" y="290592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body"/>
          </p:nvPr>
        </p:nvSpPr>
        <p:spPr>
          <a:xfrm>
            <a:off x="2436480" y="213480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4"/>
          <p:cNvSpPr>
            <a:spLocks noGrp="1"/>
          </p:cNvSpPr>
          <p:nvPr>
            <p:ph type="body"/>
          </p:nvPr>
        </p:nvSpPr>
        <p:spPr>
          <a:xfrm>
            <a:off x="4231440" y="213480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5"/>
          <p:cNvSpPr>
            <a:spLocks noGrp="1"/>
          </p:cNvSpPr>
          <p:nvPr>
            <p:ph type="body"/>
          </p:nvPr>
        </p:nvSpPr>
        <p:spPr>
          <a:xfrm>
            <a:off x="641880" y="290592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6"/>
          <p:cNvSpPr>
            <a:spLocks noGrp="1"/>
          </p:cNvSpPr>
          <p:nvPr>
            <p:ph type="body"/>
          </p:nvPr>
        </p:nvSpPr>
        <p:spPr>
          <a:xfrm>
            <a:off x="2436480" y="290592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7"/>
          <p:cNvSpPr>
            <a:spLocks noGrp="1"/>
          </p:cNvSpPr>
          <p:nvPr>
            <p:ph type="body"/>
          </p:nvPr>
        </p:nvSpPr>
        <p:spPr>
          <a:xfrm>
            <a:off x="4231440" y="290592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336204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41880" y="290592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3362040" y="290592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2436480" y="213480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231440" y="213480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41880" y="290592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2436480" y="290592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4231440" y="290592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641880" y="2134800"/>
            <a:ext cx="5307840" cy="1475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5307840" cy="14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2590200" cy="14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3362040" y="2134800"/>
            <a:ext cx="2590200" cy="14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1964880" y="352800"/>
            <a:ext cx="5213880" cy="438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3362040" y="2134800"/>
            <a:ext cx="2590200" cy="14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641880" y="290592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41880" y="2134800"/>
            <a:ext cx="5307840" cy="1475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2590200" cy="14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336204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3362040" y="290592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336204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41880" y="2905920"/>
            <a:ext cx="530784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530784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41880" y="2905920"/>
            <a:ext cx="530784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336204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41880" y="290592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3362040" y="290592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2436480" y="213480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231440" y="213480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41880" y="290592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2436480" y="290592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4231440" y="290592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641880" y="2134800"/>
            <a:ext cx="5307840" cy="1475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5307840" cy="14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2590200" cy="14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3362040" y="2134800"/>
            <a:ext cx="2590200" cy="14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5307840" cy="14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1964880" y="352800"/>
            <a:ext cx="5213880" cy="438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3362040" y="2134800"/>
            <a:ext cx="2590200" cy="14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41880" y="290592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2590200" cy="14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336204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3362040" y="290592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336204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41880" y="2905920"/>
            <a:ext cx="530784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530784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41880" y="2905920"/>
            <a:ext cx="530784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336204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41880" y="290592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3362040" y="290592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2436480" y="213480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4231440" y="213480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641880" y="290592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body"/>
          </p:nvPr>
        </p:nvSpPr>
        <p:spPr>
          <a:xfrm>
            <a:off x="2436480" y="290592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 type="body"/>
          </p:nvPr>
        </p:nvSpPr>
        <p:spPr>
          <a:xfrm>
            <a:off x="4231440" y="290592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641880" y="2134800"/>
            <a:ext cx="5307840" cy="1475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5307840" cy="14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2590200" cy="14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3362040" y="2134800"/>
            <a:ext cx="2590200" cy="14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2590200" cy="14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3362040" y="2134800"/>
            <a:ext cx="2590200" cy="14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1964880" y="352800"/>
            <a:ext cx="5213880" cy="438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3362040" y="2134800"/>
            <a:ext cx="2590200" cy="14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641880" y="290592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2590200" cy="14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336204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3362040" y="290592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336204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41880" y="2905920"/>
            <a:ext cx="530784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530784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41880" y="2905920"/>
            <a:ext cx="530784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336204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41880" y="290592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3362040" y="290592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2436480" y="213480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4231440" y="213480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641880" y="290592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body"/>
          </p:nvPr>
        </p:nvSpPr>
        <p:spPr>
          <a:xfrm>
            <a:off x="2436480" y="290592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 type="body"/>
          </p:nvPr>
        </p:nvSpPr>
        <p:spPr>
          <a:xfrm>
            <a:off x="4231440" y="290592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subTitle"/>
          </p:nvPr>
        </p:nvSpPr>
        <p:spPr>
          <a:xfrm>
            <a:off x="641880" y="2134800"/>
            <a:ext cx="5307840" cy="1475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5307840" cy="14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2590200" cy="14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3362040" y="2134800"/>
            <a:ext cx="2590200" cy="14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ubTitle"/>
          </p:nvPr>
        </p:nvSpPr>
        <p:spPr>
          <a:xfrm>
            <a:off x="1964880" y="352800"/>
            <a:ext cx="5213880" cy="438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3362040" y="2134800"/>
            <a:ext cx="2590200" cy="14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641880" y="290592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2590200" cy="14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336204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3362040" y="290592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336204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641880" y="2905920"/>
            <a:ext cx="530784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530784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41880" y="2905920"/>
            <a:ext cx="530784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336204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641880" y="290592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3362040" y="290592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964880" y="352800"/>
            <a:ext cx="5213880" cy="438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2436480" y="213480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4231440" y="213480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 type="body"/>
          </p:nvPr>
        </p:nvSpPr>
        <p:spPr>
          <a:xfrm>
            <a:off x="641880" y="290592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6"/>
          <p:cNvSpPr>
            <a:spLocks noGrp="1"/>
          </p:cNvSpPr>
          <p:nvPr>
            <p:ph type="body"/>
          </p:nvPr>
        </p:nvSpPr>
        <p:spPr>
          <a:xfrm>
            <a:off x="2436480" y="290592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7"/>
          <p:cNvSpPr>
            <a:spLocks noGrp="1"/>
          </p:cNvSpPr>
          <p:nvPr>
            <p:ph type="body"/>
          </p:nvPr>
        </p:nvSpPr>
        <p:spPr>
          <a:xfrm>
            <a:off x="4231440" y="290592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subTitle"/>
          </p:nvPr>
        </p:nvSpPr>
        <p:spPr>
          <a:xfrm>
            <a:off x="641880" y="2134800"/>
            <a:ext cx="5307840" cy="1475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5307840" cy="14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2590200" cy="14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3362040" y="2134800"/>
            <a:ext cx="2590200" cy="14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ubTitle"/>
          </p:nvPr>
        </p:nvSpPr>
        <p:spPr>
          <a:xfrm>
            <a:off x="1964880" y="352800"/>
            <a:ext cx="5213880" cy="438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3362040" y="2134800"/>
            <a:ext cx="2590200" cy="14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641880" y="290592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2590200" cy="14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336204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3362040" y="290592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336204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641880" y="2905920"/>
            <a:ext cx="530784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3362040" y="2134800"/>
            <a:ext cx="2590200" cy="14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41880" y="290592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530784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641880" y="2905920"/>
            <a:ext cx="530784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336204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641880" y="290592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5"/>
          <p:cNvSpPr>
            <a:spLocks noGrp="1"/>
          </p:cNvSpPr>
          <p:nvPr>
            <p:ph type="body"/>
          </p:nvPr>
        </p:nvSpPr>
        <p:spPr>
          <a:xfrm>
            <a:off x="3362040" y="290592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2436480" y="213480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body"/>
          </p:nvPr>
        </p:nvSpPr>
        <p:spPr>
          <a:xfrm>
            <a:off x="4231440" y="213480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5"/>
          <p:cNvSpPr>
            <a:spLocks noGrp="1"/>
          </p:cNvSpPr>
          <p:nvPr>
            <p:ph type="body"/>
          </p:nvPr>
        </p:nvSpPr>
        <p:spPr>
          <a:xfrm>
            <a:off x="641880" y="290592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6"/>
          <p:cNvSpPr>
            <a:spLocks noGrp="1"/>
          </p:cNvSpPr>
          <p:nvPr>
            <p:ph type="body"/>
          </p:nvPr>
        </p:nvSpPr>
        <p:spPr>
          <a:xfrm>
            <a:off x="2436480" y="290592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7"/>
          <p:cNvSpPr>
            <a:spLocks noGrp="1"/>
          </p:cNvSpPr>
          <p:nvPr>
            <p:ph type="body"/>
          </p:nvPr>
        </p:nvSpPr>
        <p:spPr>
          <a:xfrm>
            <a:off x="4231440" y="290592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subTitle"/>
          </p:nvPr>
        </p:nvSpPr>
        <p:spPr>
          <a:xfrm>
            <a:off x="641880" y="2134800"/>
            <a:ext cx="5307840" cy="1475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5307840" cy="14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2590200" cy="14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3362040" y="2134800"/>
            <a:ext cx="2590200" cy="14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subTitle"/>
          </p:nvPr>
        </p:nvSpPr>
        <p:spPr>
          <a:xfrm>
            <a:off x="1964880" y="352800"/>
            <a:ext cx="5213880" cy="438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3362040" y="2134800"/>
            <a:ext cx="2590200" cy="14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641880" y="290592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2590200" cy="14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336204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3362040" y="290592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2590200" cy="14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336204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3362040" y="290592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336204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641880" y="2905920"/>
            <a:ext cx="530784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530784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641880" y="2905920"/>
            <a:ext cx="530784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body"/>
          </p:nvPr>
        </p:nvSpPr>
        <p:spPr>
          <a:xfrm>
            <a:off x="336204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 type="body"/>
          </p:nvPr>
        </p:nvSpPr>
        <p:spPr>
          <a:xfrm>
            <a:off x="641880" y="290592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5"/>
          <p:cNvSpPr>
            <a:spLocks noGrp="1"/>
          </p:cNvSpPr>
          <p:nvPr>
            <p:ph type="body"/>
          </p:nvPr>
        </p:nvSpPr>
        <p:spPr>
          <a:xfrm>
            <a:off x="3362040" y="290592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2436480" y="213480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 type="body"/>
          </p:nvPr>
        </p:nvSpPr>
        <p:spPr>
          <a:xfrm>
            <a:off x="4231440" y="213480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5"/>
          <p:cNvSpPr>
            <a:spLocks noGrp="1"/>
          </p:cNvSpPr>
          <p:nvPr>
            <p:ph type="body"/>
          </p:nvPr>
        </p:nvSpPr>
        <p:spPr>
          <a:xfrm>
            <a:off x="641880" y="290592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6"/>
          <p:cNvSpPr>
            <a:spLocks noGrp="1"/>
          </p:cNvSpPr>
          <p:nvPr>
            <p:ph type="body"/>
          </p:nvPr>
        </p:nvSpPr>
        <p:spPr>
          <a:xfrm>
            <a:off x="2436480" y="290592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7"/>
          <p:cNvSpPr>
            <a:spLocks noGrp="1"/>
          </p:cNvSpPr>
          <p:nvPr>
            <p:ph type="body"/>
          </p:nvPr>
        </p:nvSpPr>
        <p:spPr>
          <a:xfrm>
            <a:off x="4231440" y="290592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subTitle"/>
          </p:nvPr>
        </p:nvSpPr>
        <p:spPr>
          <a:xfrm>
            <a:off x="641880" y="2134800"/>
            <a:ext cx="5307840" cy="1475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5307840" cy="14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2590200" cy="14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body"/>
          </p:nvPr>
        </p:nvSpPr>
        <p:spPr>
          <a:xfrm>
            <a:off x="3362040" y="2134800"/>
            <a:ext cx="2590200" cy="14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336204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41880" y="2905920"/>
            <a:ext cx="530784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ubTitle"/>
          </p:nvPr>
        </p:nvSpPr>
        <p:spPr>
          <a:xfrm>
            <a:off x="1964880" y="352800"/>
            <a:ext cx="5213880" cy="438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3362040" y="2134800"/>
            <a:ext cx="2590200" cy="14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 type="body"/>
          </p:nvPr>
        </p:nvSpPr>
        <p:spPr>
          <a:xfrm>
            <a:off x="641880" y="290592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2590200" cy="14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336204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3362040" y="290592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body"/>
          </p:nvPr>
        </p:nvSpPr>
        <p:spPr>
          <a:xfrm>
            <a:off x="336204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 type="body"/>
          </p:nvPr>
        </p:nvSpPr>
        <p:spPr>
          <a:xfrm>
            <a:off x="641880" y="2905920"/>
            <a:ext cx="530784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530784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641880" y="2905920"/>
            <a:ext cx="530784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body"/>
          </p:nvPr>
        </p:nvSpPr>
        <p:spPr>
          <a:xfrm>
            <a:off x="3362040" y="213480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 type="body"/>
          </p:nvPr>
        </p:nvSpPr>
        <p:spPr>
          <a:xfrm>
            <a:off x="641880" y="290592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5"/>
          <p:cNvSpPr>
            <a:spLocks noGrp="1"/>
          </p:cNvSpPr>
          <p:nvPr>
            <p:ph type="body"/>
          </p:nvPr>
        </p:nvSpPr>
        <p:spPr>
          <a:xfrm>
            <a:off x="3362040" y="2905920"/>
            <a:ext cx="259020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body"/>
          </p:nvPr>
        </p:nvSpPr>
        <p:spPr>
          <a:xfrm>
            <a:off x="2436480" y="213480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 type="body"/>
          </p:nvPr>
        </p:nvSpPr>
        <p:spPr>
          <a:xfrm>
            <a:off x="4231440" y="213480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5"/>
          <p:cNvSpPr>
            <a:spLocks noGrp="1"/>
          </p:cNvSpPr>
          <p:nvPr>
            <p:ph type="body"/>
          </p:nvPr>
        </p:nvSpPr>
        <p:spPr>
          <a:xfrm>
            <a:off x="641880" y="290592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6"/>
          <p:cNvSpPr>
            <a:spLocks noGrp="1"/>
          </p:cNvSpPr>
          <p:nvPr>
            <p:ph type="body"/>
          </p:nvPr>
        </p:nvSpPr>
        <p:spPr>
          <a:xfrm>
            <a:off x="2436480" y="290592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7"/>
          <p:cNvSpPr>
            <a:spLocks noGrp="1"/>
          </p:cNvSpPr>
          <p:nvPr>
            <p:ph type="body"/>
          </p:nvPr>
        </p:nvSpPr>
        <p:spPr>
          <a:xfrm>
            <a:off x="4231440" y="2905920"/>
            <a:ext cx="1708920" cy="703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subTitle"/>
          </p:nvPr>
        </p:nvSpPr>
        <p:spPr>
          <a:xfrm>
            <a:off x="641880" y="2134800"/>
            <a:ext cx="5307840" cy="1475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641880" y="2134800"/>
            <a:ext cx="5307840" cy="1475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5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6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7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8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hyperlink" Target="http://bit.ly/2TtBDfr" TargetMode="External"/><Relationship Id="rId2" Type="http://schemas.openxmlformats.org/officeDocument/2006/relationships/slideLayout" Target="../slideLayouts/slideLayout98.xml"/><Relationship Id="rId16" Type="http://schemas.openxmlformats.org/officeDocument/2006/relationships/hyperlink" Target="http://bit.ly/2TyoMsr" TargetMode="Externa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5" Type="http://schemas.openxmlformats.org/officeDocument/2006/relationships/hyperlink" Target="http://bit.ly/2Tynxth" TargetMode="Externa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136160" y="1393560"/>
            <a:ext cx="6886440" cy="1782000"/>
          </a:xfrm>
          <a:prstGeom prst="rect">
            <a:avLst/>
          </a:prstGeom>
        </p:spPr>
        <p:txBody>
          <a:bodyPr tIns="91440" bIns="91440" anchor="b"/>
          <a:lstStyle/>
          <a:p>
            <a:r>
              <a:rPr lang="en-US" sz="4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600560" y="985320"/>
            <a:ext cx="2673360" cy="2053800"/>
          </a:xfrm>
          <a:prstGeom prst="rect">
            <a:avLst/>
          </a:prstGeom>
        </p:spPr>
        <p:txBody>
          <a:bodyPr tIns="91440" bIns="91440" anchor="b"/>
          <a:lstStyle/>
          <a:p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title"/>
          </p:nvPr>
        </p:nvSpPr>
        <p:spPr>
          <a:xfrm>
            <a:off x="1932120" y="352800"/>
            <a:ext cx="5213880" cy="945720"/>
          </a:xfrm>
          <a:prstGeom prst="rect">
            <a:avLst/>
          </a:prstGeom>
        </p:spPr>
        <p:txBody>
          <a:bodyPr tIns="91440" bIns="91440"/>
          <a:lstStyle/>
          <a:p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3385800" y="2098800"/>
            <a:ext cx="2372040" cy="945720"/>
          </a:xfrm>
          <a:prstGeom prst="rect">
            <a:avLst/>
          </a:prstGeom>
        </p:spPr>
        <p:txBody>
          <a:bodyPr tIns="91440" bIns="91440" anchor="ctr"/>
          <a:lstStyle/>
          <a:p>
            <a:r>
              <a:rPr lang="en-US" sz="3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8" name="PlaceHolder 2"/>
          <p:cNvSpPr>
            <a:spLocks noGrp="1"/>
          </p:cNvSpPr>
          <p:nvPr>
            <p:ph type="title"/>
          </p:nvPr>
        </p:nvSpPr>
        <p:spPr>
          <a:xfrm>
            <a:off x="390240" y="201600"/>
            <a:ext cx="1973880" cy="577440"/>
          </a:xfrm>
          <a:prstGeom prst="rect">
            <a:avLst/>
          </a:prstGeom>
        </p:spPr>
        <p:txBody>
          <a:bodyPr tIns="91440" bIns="91440" anchor="b"/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9" name="PlaceHolder 3"/>
          <p:cNvSpPr>
            <a:spLocks noGrp="1"/>
          </p:cNvSpPr>
          <p:nvPr>
            <p:ph type="title"/>
          </p:nvPr>
        </p:nvSpPr>
        <p:spPr>
          <a:xfrm>
            <a:off x="2118600" y="544320"/>
            <a:ext cx="1107360" cy="577440"/>
          </a:xfrm>
          <a:prstGeom prst="rect">
            <a:avLst/>
          </a:prstGeom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3600" b="1" strike="noStrike" spc="-1">
                <a:solidFill>
                  <a:srgbClr val="434343"/>
                </a:solidFill>
                <a:latin typeface="Exo 2"/>
                <a:ea typeface="Exo 2"/>
              </a:rPr>
              <a:t>xx%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title"/>
          </p:nvPr>
        </p:nvSpPr>
        <p:spPr>
          <a:xfrm>
            <a:off x="2105280" y="1515960"/>
            <a:ext cx="1107360" cy="577440"/>
          </a:xfrm>
          <a:prstGeom prst="rect">
            <a:avLst/>
          </a:prstGeom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3600" b="1" strike="noStrike" spc="-1">
                <a:solidFill>
                  <a:srgbClr val="434343"/>
                </a:solidFill>
                <a:latin typeface="Exo 2"/>
                <a:ea typeface="Exo 2"/>
              </a:rPr>
              <a:t>xx%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title"/>
          </p:nvPr>
        </p:nvSpPr>
        <p:spPr>
          <a:xfrm>
            <a:off x="2105280" y="2487240"/>
            <a:ext cx="1107360" cy="577440"/>
          </a:xfrm>
          <a:prstGeom prst="rect">
            <a:avLst/>
          </a:prstGeom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3600" b="1" strike="noStrike" spc="-1">
                <a:solidFill>
                  <a:srgbClr val="434343"/>
                </a:solidFill>
                <a:latin typeface="Exo 2"/>
                <a:ea typeface="Exo 2"/>
              </a:rPr>
              <a:t>xx%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title"/>
          </p:nvPr>
        </p:nvSpPr>
        <p:spPr>
          <a:xfrm>
            <a:off x="5922000" y="2092680"/>
            <a:ext cx="1071720" cy="57744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434343"/>
                </a:solidFill>
                <a:latin typeface="Exo 2"/>
                <a:ea typeface="Exo 2"/>
              </a:rPr>
              <a:t>xx%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title"/>
          </p:nvPr>
        </p:nvSpPr>
        <p:spPr>
          <a:xfrm>
            <a:off x="5922000" y="3112200"/>
            <a:ext cx="1071720" cy="57744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434343"/>
                </a:solidFill>
                <a:latin typeface="Exo 2"/>
                <a:ea typeface="Exo 2"/>
              </a:rPr>
              <a:t>xx%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8"/>
          <p:cNvSpPr>
            <a:spLocks noGrp="1"/>
          </p:cNvSpPr>
          <p:nvPr>
            <p:ph type="title"/>
          </p:nvPr>
        </p:nvSpPr>
        <p:spPr>
          <a:xfrm>
            <a:off x="5922000" y="4132080"/>
            <a:ext cx="1071720" cy="57744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434343"/>
                </a:solidFill>
                <a:latin typeface="Exo 2"/>
                <a:ea typeface="Exo 2"/>
              </a:rPr>
              <a:t>xx%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9"/>
          <p:cNvSpPr>
            <a:spLocks noGrp="1"/>
          </p:cNvSpPr>
          <p:nvPr>
            <p:ph type="title"/>
          </p:nvPr>
        </p:nvSpPr>
        <p:spPr>
          <a:xfrm>
            <a:off x="390240" y="1167840"/>
            <a:ext cx="1973880" cy="577440"/>
          </a:xfrm>
          <a:prstGeom prst="rect">
            <a:avLst/>
          </a:prstGeom>
        </p:spPr>
        <p:txBody>
          <a:bodyPr tIns="91440" bIns="91440" anchor="b"/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6" name="PlaceHolder 10"/>
          <p:cNvSpPr>
            <a:spLocks noGrp="1"/>
          </p:cNvSpPr>
          <p:nvPr>
            <p:ph type="title"/>
          </p:nvPr>
        </p:nvSpPr>
        <p:spPr>
          <a:xfrm>
            <a:off x="390240" y="2141280"/>
            <a:ext cx="1973880" cy="577440"/>
          </a:xfrm>
          <a:prstGeom prst="rect">
            <a:avLst/>
          </a:prstGeom>
        </p:spPr>
        <p:txBody>
          <a:bodyPr tIns="91440" bIns="91440" anchor="b"/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7" name="PlaceHolder 11"/>
          <p:cNvSpPr>
            <a:spLocks noGrp="1"/>
          </p:cNvSpPr>
          <p:nvPr>
            <p:ph type="title"/>
          </p:nvPr>
        </p:nvSpPr>
        <p:spPr>
          <a:xfrm>
            <a:off x="6811560" y="1775160"/>
            <a:ext cx="1973880" cy="577440"/>
          </a:xfrm>
          <a:prstGeom prst="rect">
            <a:avLst/>
          </a:prstGeom>
        </p:spPr>
        <p:txBody>
          <a:bodyPr tIns="91440" bIns="91440" anchor="b"/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8" name="PlaceHolder 12"/>
          <p:cNvSpPr>
            <a:spLocks noGrp="1"/>
          </p:cNvSpPr>
          <p:nvPr>
            <p:ph type="title"/>
          </p:nvPr>
        </p:nvSpPr>
        <p:spPr>
          <a:xfrm>
            <a:off x="6811560" y="2799000"/>
            <a:ext cx="1973880" cy="577440"/>
          </a:xfrm>
          <a:prstGeom prst="rect">
            <a:avLst/>
          </a:prstGeom>
        </p:spPr>
        <p:txBody>
          <a:bodyPr tIns="91440" bIns="91440" anchor="b"/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9" name="PlaceHolder 13"/>
          <p:cNvSpPr>
            <a:spLocks noGrp="1"/>
          </p:cNvSpPr>
          <p:nvPr>
            <p:ph type="title"/>
          </p:nvPr>
        </p:nvSpPr>
        <p:spPr>
          <a:xfrm>
            <a:off x="6811560" y="3811320"/>
            <a:ext cx="1973880" cy="577440"/>
          </a:xfrm>
          <a:prstGeom prst="rect">
            <a:avLst/>
          </a:prstGeom>
        </p:spPr>
        <p:txBody>
          <a:bodyPr tIns="91440" bIns="91440" anchor="b"/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0" name="PlaceHolder 1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body"/>
          </p:nvPr>
        </p:nvSpPr>
        <p:spPr>
          <a:xfrm>
            <a:off x="641880" y="2134800"/>
            <a:ext cx="5307840" cy="1475640"/>
          </a:xfrm>
          <a:prstGeom prst="rect">
            <a:avLst/>
          </a:prstGeom>
        </p:spPr>
        <p:txBody>
          <a:bodyPr tIns="91440" bIns="91440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28" name="PlaceHolder 2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tIns="91440" bIns="91440"/>
          <a:lstStyle/>
          <a:p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1148040" y="3085200"/>
            <a:ext cx="5005080" cy="1021680"/>
          </a:xfrm>
          <a:prstGeom prst="rect">
            <a:avLst/>
          </a:prstGeom>
        </p:spPr>
        <p:txBody>
          <a:bodyPr tIns="91440" bIns="91440" anchor="ctr"/>
          <a:lstStyle/>
          <a:p>
            <a:r>
              <a:rPr lang="en-US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66" name="PlaceHolder 2"/>
          <p:cNvSpPr>
            <a:spLocks noGrp="1"/>
          </p:cNvSpPr>
          <p:nvPr>
            <p:ph type="title"/>
          </p:nvPr>
        </p:nvSpPr>
        <p:spPr>
          <a:xfrm>
            <a:off x="1148040" y="2323800"/>
            <a:ext cx="2979000" cy="754200"/>
          </a:xfrm>
          <a:prstGeom prst="rect">
            <a:avLst/>
          </a:prstGeom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9600" b="1" strike="noStrike" spc="-1">
                <a:solidFill>
                  <a:srgbClr val="434343"/>
                </a:solidFill>
                <a:latin typeface="Exo 2"/>
                <a:ea typeface="Exo 2"/>
              </a:rPr>
              <a:t>xx%</a:t>
            </a:r>
            <a:endParaRPr lang="en-US" sz="9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2638440" y="376560"/>
            <a:ext cx="3867120" cy="2053800"/>
          </a:xfrm>
          <a:prstGeom prst="rect">
            <a:avLst/>
          </a:prstGeom>
        </p:spPr>
        <p:txBody>
          <a:bodyPr tIns="91440" bIns="91440" anchor="b"/>
          <a:lstStyle/>
          <a:p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2747880" y="2635560"/>
            <a:ext cx="5195520" cy="1920960"/>
          </a:xfrm>
          <a:prstGeom prst="rect">
            <a:avLst/>
          </a:prstGeom>
        </p:spPr>
        <p:txBody>
          <a:bodyPr tIns="91440" bIns="91440" anchor="ctr"/>
          <a:lstStyle/>
          <a:p>
            <a:r>
              <a:rPr lang="en-US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43" name="PlaceHolder 2"/>
          <p:cNvSpPr>
            <a:spLocks noGrp="1"/>
          </p:cNvSpPr>
          <p:nvPr>
            <p:ph type="title"/>
          </p:nvPr>
        </p:nvSpPr>
        <p:spPr>
          <a:xfrm>
            <a:off x="4964400" y="2323800"/>
            <a:ext cx="2979000" cy="754200"/>
          </a:xfrm>
          <a:prstGeom prst="rect">
            <a:avLst/>
          </a:prstGeom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9600" b="1" strike="noStrike" spc="-1">
                <a:solidFill>
                  <a:srgbClr val="434343"/>
                </a:solidFill>
                <a:latin typeface="Exo 2"/>
                <a:ea typeface="Exo 2"/>
              </a:rPr>
              <a:t>xx%</a:t>
            </a:r>
            <a:endParaRPr lang="en-US" sz="9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tIns="91440" bIns="91440" anchor="ctr"/>
          <a:lstStyle/>
          <a:p>
            <a:r>
              <a:rPr lang="en-US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82" name="PlaceHolder 2"/>
          <p:cNvSpPr>
            <a:spLocks noGrp="1"/>
          </p:cNvSpPr>
          <p:nvPr>
            <p:ph type="title"/>
          </p:nvPr>
        </p:nvSpPr>
        <p:spPr>
          <a:xfrm>
            <a:off x="4971240" y="1035360"/>
            <a:ext cx="2979000" cy="754200"/>
          </a:xfrm>
          <a:prstGeom prst="rect">
            <a:avLst/>
          </a:prstGeom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9600" b="1" strike="noStrike" spc="-1">
                <a:solidFill>
                  <a:srgbClr val="434343"/>
                </a:solidFill>
                <a:latin typeface="Exo 2"/>
                <a:ea typeface="Exo 2"/>
              </a:rPr>
              <a:t>xx%</a:t>
            </a:r>
            <a:endParaRPr lang="en-US" sz="9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1974240" y="1161000"/>
            <a:ext cx="5195520" cy="1365120"/>
          </a:xfrm>
          <a:prstGeom prst="rect">
            <a:avLst/>
          </a:prstGeom>
        </p:spPr>
        <p:txBody>
          <a:bodyPr tIns="91440" bIns="91440" anchor="b"/>
          <a:lstStyle/>
          <a:p>
            <a:r>
              <a:rPr lang="en-US" sz="4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21" name="CustomShape 2"/>
          <p:cNvSpPr/>
          <p:nvPr/>
        </p:nvSpPr>
        <p:spPr>
          <a:xfrm>
            <a:off x="626040" y="3722400"/>
            <a:ext cx="3829680" cy="178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1000" b="0" strike="noStrike" spc="-1">
                <a:solidFill>
                  <a:srgbClr val="434343"/>
                </a:solidFill>
                <a:latin typeface="Roboto Condensed Light"/>
                <a:ea typeface="Roboto Condensed Light"/>
              </a:rPr>
              <a:t>CREDITS: This presentation template was created by </a:t>
            </a:r>
            <a:r>
              <a:rPr lang="en-US" sz="1000" b="1" u="sng" strike="noStrike" spc="-1">
                <a:solidFill>
                  <a:srgbClr val="0097A7"/>
                </a:solidFill>
                <a:uFillTx/>
                <a:latin typeface="Roboto Condensed"/>
                <a:ea typeface="Roboto Condensed"/>
                <a:hlinkClick r:id="rId15"/>
              </a:rPr>
              <a:t>Slidesgo</a:t>
            </a:r>
            <a:r>
              <a:rPr lang="en-US" sz="1000" b="0" strike="noStrike" spc="-1">
                <a:solidFill>
                  <a:srgbClr val="434343"/>
                </a:solidFill>
                <a:latin typeface="Roboto Condensed Light"/>
                <a:ea typeface="Roboto Condensed Light"/>
              </a:rPr>
              <a:t>, including icons by </a:t>
            </a:r>
            <a:r>
              <a:rPr lang="en-US" sz="1000" b="1" u="sng" strike="noStrike" spc="-1">
                <a:solidFill>
                  <a:srgbClr val="0097A7"/>
                </a:solidFill>
                <a:uFillTx/>
                <a:latin typeface="Roboto Condensed"/>
                <a:ea typeface="Roboto Condensed"/>
                <a:hlinkClick r:id="rId16"/>
              </a:rPr>
              <a:t>Flaticon</a:t>
            </a:r>
            <a:r>
              <a:rPr lang="en-US" sz="1000" b="0" strike="noStrike" spc="-1">
                <a:solidFill>
                  <a:srgbClr val="434343"/>
                </a:solidFill>
                <a:latin typeface="Roboto Condensed Light"/>
                <a:ea typeface="Roboto Condensed Light"/>
              </a:rPr>
              <a:t>, and infographics &amp; images by </a:t>
            </a:r>
            <a:r>
              <a:rPr lang="en-US" sz="1000" b="1" u="sng" strike="noStrike" spc="-1">
                <a:solidFill>
                  <a:srgbClr val="0097A7"/>
                </a:solidFill>
                <a:uFillTx/>
                <a:latin typeface="Roboto Condensed"/>
                <a:ea typeface="Roboto Condensed"/>
                <a:hlinkClick r:id="rId17"/>
              </a:rPr>
              <a:t>Freepik</a:t>
            </a:r>
            <a:r>
              <a:rPr lang="en-US" sz="1000" b="0" strike="noStrike" spc="-1">
                <a:solidFill>
                  <a:srgbClr val="434343"/>
                </a:solidFill>
                <a:latin typeface="Roboto Condensed Light"/>
                <a:ea typeface="Roboto Condensed Light"/>
              </a:rPr>
              <a:t>. 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sz="900" b="1" strike="noStrike" spc="-1">
                <a:solidFill>
                  <a:srgbClr val="434343"/>
                </a:solidFill>
                <a:latin typeface="Roboto Condensed"/>
                <a:ea typeface="Roboto Condensed"/>
              </a:rPr>
              <a:t>Please keep this slide for attribution.</a:t>
            </a:r>
            <a:endParaRPr lang="en-US" sz="9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300"/>
              </a:spcBef>
            </a:pPr>
            <a:endParaRPr lang="en-US" sz="9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900" b="0" strike="noStrike" spc="-1"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hyperlink" Target="https://medium.com/@paypaytr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hyperlink" Target="https://www.linkedin.com/in/u&#287;urkan-ate&#351;/" TargetMode="External"/><Relationship Id="rId10" Type="http://schemas.openxmlformats.org/officeDocument/2006/relationships/hyperlink" Target="mailto:ugurkanates97@gmail.com" TargetMode="External"/><Relationship Id="rId4" Type="http://schemas.openxmlformats.org/officeDocument/2006/relationships/hyperlink" Target="https://github.com/ugurkanates" TargetMode="External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aw_of_large_number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jonathan_hui/rl-value-learning-24f52b49c36d" TargetMode="External"/><Relationship Id="rId2" Type="http://schemas.openxmlformats.org/officeDocument/2006/relationships/hyperlink" Target="https://lilianweng.github.io/lil-log/2018/01/23/the-multi-armed-bandit-problem-and-its-solutions.html#what-is-multi-armed-bandit" TargetMode="External"/><Relationship Id="rId1" Type="http://schemas.openxmlformats.org/officeDocument/2006/relationships/slideLayout" Target="../slideLayouts/slideLayout37.xml"/><Relationship Id="rId4" Type="http://schemas.openxmlformats.org/officeDocument/2006/relationships/hyperlink" Target="https://github.com/dennybritz/reinforcement-learning/blob/master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extShape 1"/>
          <p:cNvSpPr txBox="1"/>
          <p:nvPr/>
        </p:nvSpPr>
        <p:spPr>
          <a:xfrm>
            <a:off x="3670560" y="2933640"/>
            <a:ext cx="4351680" cy="7167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434343"/>
                </a:solidFill>
                <a:latin typeface="Roboto Condensed Light"/>
                <a:ea typeface="Roboto Condensed Light"/>
              </a:rPr>
              <a:t>Ugurkan</a:t>
            </a:r>
            <a:r>
              <a:rPr lang="en-US" sz="1200" b="0" strike="noStrike" spc="-1" dirty="0">
                <a:solidFill>
                  <a:srgbClr val="434343"/>
                </a:solidFill>
                <a:latin typeface="Roboto Condensed Light"/>
                <a:ea typeface="Roboto Condensed Light"/>
              </a:rPr>
              <a:t> Ates </a:t>
            </a:r>
            <a:r>
              <a:rPr lang="en-US" sz="1200" spc="-1" dirty="0">
                <a:solidFill>
                  <a:srgbClr val="434343"/>
                </a:solidFill>
                <a:latin typeface="Roboto Condensed Light"/>
                <a:ea typeface="Roboto Condensed Light"/>
              </a:rPr>
              <a:t>23.05.2020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360" name="TextShape 2"/>
          <p:cNvSpPr txBox="1"/>
          <p:nvPr/>
        </p:nvSpPr>
        <p:spPr>
          <a:xfrm>
            <a:off x="1136160" y="1393560"/>
            <a:ext cx="6886440" cy="1782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 algn="r"/>
            <a:r>
              <a:rPr lang="en-US" sz="4800" b="1" strike="noStrike" spc="-1" dirty="0">
                <a:solidFill>
                  <a:srgbClr val="434343"/>
                </a:solidFill>
                <a:latin typeface="Exo 2"/>
                <a:ea typeface="Exo 2"/>
              </a:rPr>
              <a:t>&gt;A Brief RL</a:t>
            </a:r>
            <a:r>
              <a:rPr lang="en-US" sz="4800" b="1" spc="-1" dirty="0">
                <a:solidFill>
                  <a:srgbClr val="434343"/>
                </a:solidFill>
                <a:latin typeface="Exo 2"/>
                <a:ea typeface="Exo 2"/>
              </a:rPr>
              <a:t> Overview</a:t>
            </a:r>
            <a:br>
              <a:rPr dirty="0"/>
            </a:br>
            <a:r>
              <a:rPr lang="en-US" sz="1200" b="1" strike="noStrike" spc="-1" dirty="0">
                <a:solidFill>
                  <a:srgbClr val="434343"/>
                </a:solidFill>
                <a:latin typeface="Exo 2"/>
                <a:ea typeface="Exo 2"/>
              </a:rPr>
              <a:t>Value Iteration,</a:t>
            </a:r>
            <a:r>
              <a:rPr lang="en-US" sz="1200" b="1" spc="-1" dirty="0">
                <a:solidFill>
                  <a:srgbClr val="434343"/>
                </a:solidFill>
                <a:latin typeface="Exo 2"/>
                <a:ea typeface="Exo 2"/>
              </a:rPr>
              <a:t> </a:t>
            </a:r>
            <a:r>
              <a:rPr lang="en-US" sz="1200" b="1" strike="noStrike" spc="-1" dirty="0">
                <a:solidFill>
                  <a:srgbClr val="434343"/>
                </a:solidFill>
                <a:latin typeface="Exo 2"/>
                <a:ea typeface="Exo 2"/>
              </a:rPr>
              <a:t>Multi Armed Bandits,</a:t>
            </a:r>
            <a:r>
              <a:rPr lang="en-US" sz="1200" b="1" spc="-1" dirty="0">
                <a:solidFill>
                  <a:srgbClr val="434343"/>
                </a:solidFill>
                <a:latin typeface="Exo 2"/>
                <a:ea typeface="Exo 2"/>
              </a:rPr>
              <a:t> </a:t>
            </a:r>
            <a:r>
              <a:rPr lang="en-US" sz="1200" b="1" strike="noStrike" spc="-1" dirty="0">
                <a:solidFill>
                  <a:srgbClr val="434343"/>
                </a:solidFill>
                <a:latin typeface="Exo 2"/>
                <a:ea typeface="Exo 2"/>
              </a:rPr>
              <a:t>Policy Iteration, Policy </a:t>
            </a:r>
            <a:r>
              <a:rPr lang="en-US" sz="1200" b="1" spc="-1" dirty="0">
                <a:solidFill>
                  <a:srgbClr val="434343"/>
                </a:solidFill>
                <a:latin typeface="Exo 2"/>
                <a:ea typeface="Exo 2"/>
              </a:rPr>
              <a:t>Evaluation </a:t>
            </a:r>
            <a:r>
              <a:rPr lang="en-US" b="1" spc="-1" dirty="0">
                <a:solidFill>
                  <a:srgbClr val="434343"/>
                </a:solidFill>
                <a:latin typeface="Exo 2"/>
                <a:ea typeface="Exo 2"/>
              </a:rPr>
              <a:t> 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CustomShape 3"/>
          <p:cNvSpPr/>
          <p:nvPr/>
        </p:nvSpPr>
        <p:spPr>
          <a:xfrm>
            <a:off x="7145640" y="3175920"/>
            <a:ext cx="20862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62" name="Picture 16"/>
          <p:cNvPicPr/>
          <p:nvPr/>
        </p:nvPicPr>
        <p:blipFill>
          <a:blip r:embed="rId2"/>
          <a:stretch/>
        </p:blipFill>
        <p:spPr>
          <a:xfrm>
            <a:off x="244800" y="3292200"/>
            <a:ext cx="1782000" cy="1782000"/>
          </a:xfrm>
          <a:prstGeom prst="rect">
            <a:avLst/>
          </a:prstGeom>
          <a:ln w="76320">
            <a:solidFill>
              <a:srgbClr val="292929"/>
            </a:solidFill>
            <a:miter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Shape 1"/>
          <p:cNvSpPr txBox="1"/>
          <p:nvPr/>
        </p:nvSpPr>
        <p:spPr>
          <a:xfrm>
            <a:off x="1750744" y="-331454"/>
            <a:ext cx="6155640" cy="12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 algn="ctr"/>
            <a:endParaRPr lang="en-US" sz="2800" b="1" spc="-1" dirty="0">
              <a:solidFill>
                <a:srgbClr val="434343"/>
              </a:solidFill>
              <a:latin typeface="Exo 2"/>
            </a:endParaRP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4AD7F3D-6DF3-4422-998D-B21A49754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647" y="341102"/>
            <a:ext cx="5839427" cy="438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1076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Shape 1"/>
          <p:cNvSpPr txBox="1"/>
          <p:nvPr/>
        </p:nvSpPr>
        <p:spPr>
          <a:xfrm>
            <a:off x="1750744" y="-331454"/>
            <a:ext cx="6155640" cy="12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 algn="ctr"/>
            <a:r>
              <a:rPr lang="en-US" sz="2800" b="1" spc="-1">
                <a:solidFill>
                  <a:srgbClr val="434343"/>
                </a:solidFill>
                <a:latin typeface="Exo 2"/>
              </a:rPr>
              <a:t>Value Iteration</a:t>
            </a:r>
            <a:endParaRPr lang="en-US"/>
          </a:p>
        </p:txBody>
      </p:sp>
      <p:sp>
        <p:nvSpPr>
          <p:cNvPr id="4" name="TextShape 2">
            <a:extLst>
              <a:ext uri="{FF2B5EF4-FFF2-40B4-BE49-F238E27FC236}">
                <a16:creationId xmlns:a16="http://schemas.microsoft.com/office/drawing/2014/main" id="{3E560B61-297D-406F-B7E3-EADCD234C2E3}"/>
              </a:ext>
            </a:extLst>
          </p:cNvPr>
          <p:cNvSpPr txBox="1"/>
          <p:nvPr/>
        </p:nvSpPr>
        <p:spPr>
          <a:xfrm>
            <a:off x="1414785" y="4428352"/>
            <a:ext cx="5648400" cy="16437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pPr marL="153035" algn="just">
              <a:buClr>
                <a:srgbClr val="FFAB40"/>
              </a:buClr>
            </a:pPr>
            <a:r>
              <a:rPr lang="en-US" sz="1100" spc="-1" dirty="0">
                <a:solidFill>
                  <a:srgbClr val="434343"/>
                </a:solidFill>
                <a:latin typeface="Roboto Condensed Light"/>
              </a:rPr>
              <a:t>According to </a:t>
            </a:r>
            <a:r>
              <a:rPr lang="en-US" sz="1100" b="1" spc="-1">
                <a:solidFill>
                  <a:srgbClr val="434343"/>
                </a:solidFill>
                <a:latin typeface="Roboto Condensed Light"/>
              </a:rPr>
              <a:t>Bellman </a:t>
            </a:r>
            <a:r>
              <a:rPr lang="en-US" sz="1100" b="1" spc="-1">
                <a:solidFill>
                  <a:srgbClr val="434343"/>
                </a:solidFill>
                <a:latin typeface="Roboto Condensed Light"/>
                <a:ea typeface="+mn-lt"/>
                <a:cs typeface="+mn-lt"/>
              </a:rPr>
              <a:t>Optimality Equation</a:t>
            </a:r>
            <a:r>
              <a:rPr lang="en-US" sz="1100" b="1" spc="-1" dirty="0">
                <a:solidFill>
                  <a:srgbClr val="434343"/>
                </a:solidFill>
                <a:latin typeface="Roboto Condensed Light"/>
                <a:cs typeface="Arial"/>
              </a:rPr>
              <a:t> </a:t>
            </a:r>
            <a:r>
              <a:rPr lang="en-US" sz="1100" spc="-1">
                <a:solidFill>
                  <a:srgbClr val="434343"/>
                </a:solidFill>
                <a:latin typeface="Roboto Condensed Light"/>
                <a:cs typeface="Arial"/>
              </a:rPr>
              <a:t>-&gt; Next Slides 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pPr marL="153035" algn="just">
              <a:buClr>
                <a:srgbClr val="FFAB40"/>
              </a:buClr>
            </a:pPr>
            <a:r>
              <a:rPr lang="en-US" sz="1100" spc="-1">
                <a:ea typeface="+mn-lt"/>
                <a:cs typeface="+mn-lt"/>
              </a:rPr>
              <a:t> → for state value convergence.</a:t>
            </a:r>
            <a:endParaRPr lang="en-US"/>
          </a:p>
          <a:p>
            <a:pPr marL="153035" algn="just">
              <a:buClr>
                <a:srgbClr val="FFAB40"/>
              </a:buClr>
            </a:pPr>
            <a:endParaRPr lang="en-US" sz="1100" spc="-1" dirty="0">
              <a:solidFill>
                <a:srgbClr val="434343"/>
              </a:solidFill>
              <a:latin typeface="Roboto Condensed Light"/>
              <a:cs typeface="Arial"/>
            </a:endParaRPr>
          </a:p>
        </p:txBody>
      </p:sp>
      <p:pic>
        <p:nvPicPr>
          <p:cNvPr id="3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692FBB5-5289-4624-84C1-1D505C053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26" y="897184"/>
            <a:ext cx="6721997" cy="339716"/>
          </a:xfrm>
          <a:prstGeom prst="rect">
            <a:avLst/>
          </a:prstGeom>
        </p:spPr>
      </p:pic>
      <p:pic>
        <p:nvPicPr>
          <p:cNvPr id="2" name="Picture 5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A790F1BC-5629-4A90-8795-FB17DAFA6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10" y="1283680"/>
            <a:ext cx="7778186" cy="311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1975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Shape 1"/>
          <p:cNvSpPr txBox="1"/>
          <p:nvPr/>
        </p:nvSpPr>
        <p:spPr>
          <a:xfrm>
            <a:off x="1750744" y="-331454"/>
            <a:ext cx="6155640" cy="12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 algn="ctr"/>
            <a:r>
              <a:rPr lang="en-US" sz="2800" b="1" spc="-1">
                <a:solidFill>
                  <a:srgbClr val="434343"/>
                </a:solidFill>
                <a:latin typeface="Exo 2"/>
              </a:rPr>
              <a:t>Value Iteration</a:t>
            </a:r>
            <a:endParaRPr lang="en-US"/>
          </a:p>
        </p:txBody>
      </p:sp>
      <p:sp>
        <p:nvSpPr>
          <p:cNvPr id="4" name="TextShape 2">
            <a:extLst>
              <a:ext uri="{FF2B5EF4-FFF2-40B4-BE49-F238E27FC236}">
                <a16:creationId xmlns:a16="http://schemas.microsoft.com/office/drawing/2014/main" id="{3E560B61-297D-406F-B7E3-EADCD234C2E3}"/>
              </a:ext>
            </a:extLst>
          </p:cNvPr>
          <p:cNvSpPr txBox="1"/>
          <p:nvPr/>
        </p:nvSpPr>
        <p:spPr>
          <a:xfrm>
            <a:off x="1414785" y="4428352"/>
            <a:ext cx="5648400" cy="16437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pPr marL="153035" algn="just">
              <a:buClr>
                <a:srgbClr val="FFAB40"/>
              </a:buClr>
            </a:pPr>
            <a:r>
              <a:rPr lang="en-US" sz="1100" spc="-1" dirty="0">
                <a:solidFill>
                  <a:srgbClr val="434343"/>
                </a:solidFill>
                <a:latin typeface="Roboto Condensed Light"/>
              </a:rPr>
              <a:t>According to </a:t>
            </a:r>
            <a:r>
              <a:rPr lang="en-US" sz="1100" b="1" spc="-1">
                <a:solidFill>
                  <a:srgbClr val="434343"/>
                </a:solidFill>
                <a:latin typeface="Roboto Condensed Light"/>
              </a:rPr>
              <a:t>Bellman </a:t>
            </a:r>
            <a:r>
              <a:rPr lang="en-US" sz="1100" b="1" spc="-1">
                <a:solidFill>
                  <a:srgbClr val="434343"/>
                </a:solidFill>
                <a:latin typeface="Roboto Condensed Light"/>
                <a:ea typeface="+mn-lt"/>
                <a:cs typeface="+mn-lt"/>
              </a:rPr>
              <a:t>Optimality Equation</a:t>
            </a:r>
            <a:r>
              <a:rPr lang="en-US" sz="1100" b="1" spc="-1" dirty="0">
                <a:solidFill>
                  <a:srgbClr val="434343"/>
                </a:solidFill>
                <a:latin typeface="Roboto Condensed Light"/>
                <a:cs typeface="Arial"/>
              </a:rPr>
              <a:t> </a:t>
            </a:r>
            <a:r>
              <a:rPr lang="en-US" sz="1100" spc="-1">
                <a:solidFill>
                  <a:srgbClr val="434343"/>
                </a:solidFill>
                <a:latin typeface="Roboto Condensed Light"/>
                <a:cs typeface="Arial"/>
              </a:rPr>
              <a:t>-&gt; Next Slides 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pPr marL="153035" algn="just">
              <a:buClr>
                <a:srgbClr val="FFAB40"/>
              </a:buClr>
            </a:pPr>
            <a:r>
              <a:rPr lang="en-US" sz="1100" spc="-1">
                <a:ea typeface="+mn-lt"/>
                <a:cs typeface="+mn-lt"/>
              </a:rPr>
              <a:t> → for state value convergence.</a:t>
            </a:r>
            <a:endParaRPr lang="en-US"/>
          </a:p>
          <a:p>
            <a:pPr marL="153035" algn="just">
              <a:buClr>
                <a:srgbClr val="FFAB40"/>
              </a:buClr>
            </a:pPr>
            <a:endParaRPr lang="en-US" sz="1100" spc="-1" dirty="0">
              <a:solidFill>
                <a:srgbClr val="434343"/>
              </a:solidFill>
              <a:latin typeface="Roboto Condensed Light"/>
              <a:cs typeface="Arial"/>
            </a:endParaRPr>
          </a:p>
        </p:txBody>
      </p:sp>
      <p:pic>
        <p:nvPicPr>
          <p:cNvPr id="3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692FBB5-5289-4624-84C1-1D505C053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78" y="1114209"/>
            <a:ext cx="6721997" cy="3397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516FD8-9E0E-43A2-8C3C-135A887F598F}"/>
              </a:ext>
            </a:extLst>
          </p:cNvPr>
          <p:cNvSpPr txBox="1"/>
          <p:nvPr/>
        </p:nvSpPr>
        <p:spPr>
          <a:xfrm>
            <a:off x="3200400" y="23431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00E57402-DEF1-4912-A4A7-A0A79DEEB023}"/>
              </a:ext>
            </a:extLst>
          </p:cNvPr>
          <p:cNvSpPr txBox="1"/>
          <p:nvPr/>
        </p:nvSpPr>
        <p:spPr>
          <a:xfrm>
            <a:off x="974195" y="1822561"/>
            <a:ext cx="5648400" cy="16437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pPr marL="153035" algn="just">
              <a:buClr>
                <a:srgbClr val="FFAB40"/>
              </a:buClr>
            </a:pPr>
            <a:endParaRPr lang="en-US" sz="1100" spc="-1" dirty="0">
              <a:solidFill>
                <a:srgbClr val="434343"/>
              </a:solidFill>
              <a:latin typeface="Roboto Condensed Light"/>
            </a:endParaRPr>
          </a:p>
          <a:p>
            <a:pPr marL="153035" algn="just">
              <a:buClr>
                <a:srgbClr val="FFAB40"/>
              </a:buClr>
            </a:pPr>
            <a:endParaRPr lang="en-US" sz="1100" spc="-1" dirty="0">
              <a:solidFill>
                <a:srgbClr val="434343"/>
              </a:solidFill>
              <a:latin typeface="Roboto Condensed Light"/>
            </a:endParaRPr>
          </a:p>
          <a:p>
            <a:pPr marL="153035" algn="just">
              <a:buClr>
                <a:srgbClr val="FFAB40"/>
              </a:buClr>
            </a:pPr>
            <a:r>
              <a:rPr lang="en-US" sz="2400" spc="-1">
                <a:solidFill>
                  <a:srgbClr val="434343"/>
                </a:solidFill>
                <a:latin typeface="Roboto Condensed Light"/>
              </a:rPr>
              <a:t>CODING TIME </a:t>
            </a:r>
          </a:p>
          <a:p>
            <a:pPr marL="153035" algn="just">
              <a:buClr>
                <a:srgbClr val="FFAB40"/>
              </a:buClr>
            </a:pPr>
            <a:endParaRPr lang="en-US" sz="2400" spc="-1" dirty="0">
              <a:solidFill>
                <a:srgbClr val="434343"/>
              </a:solidFill>
              <a:latin typeface="Roboto Condensed Light"/>
            </a:endParaRPr>
          </a:p>
        </p:txBody>
      </p:sp>
      <p:pic>
        <p:nvPicPr>
          <p:cNvPr id="8" name="Picture 8" descr="A picture containing sitting, laptop, computer, man&#10;&#10;Description generated with very high confidence">
            <a:extLst>
              <a:ext uri="{FF2B5EF4-FFF2-40B4-BE49-F238E27FC236}">
                <a16:creationId xmlns:a16="http://schemas.microsoft.com/office/drawing/2014/main" id="{CF90EEB0-436C-4510-86F6-70C9E1B53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944" y="2027740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1281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extShape 1"/>
          <p:cNvSpPr txBox="1"/>
          <p:nvPr/>
        </p:nvSpPr>
        <p:spPr>
          <a:xfrm>
            <a:off x="2747880" y="2635560"/>
            <a:ext cx="5195520" cy="1920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/>
            <a:r>
              <a:rPr lang="en-US" sz="3600" b="1" spc="-1">
                <a:solidFill>
                  <a:srgbClr val="434343"/>
                </a:solidFill>
                <a:latin typeface="Exo 2"/>
              </a:rPr>
              <a:t>Policy Evaluation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TextShape 2"/>
          <p:cNvSpPr txBox="1"/>
          <p:nvPr/>
        </p:nvSpPr>
        <p:spPr>
          <a:xfrm>
            <a:off x="4964400" y="2323800"/>
            <a:ext cx="2979000" cy="7542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9600" b="1" strike="noStrike" spc="-1">
                <a:solidFill>
                  <a:srgbClr val="434343"/>
                </a:solidFill>
                <a:latin typeface="Exo 2"/>
                <a:ea typeface="Exo 2"/>
              </a:rPr>
              <a:t>02</a:t>
            </a:r>
            <a:endParaRPr lang="en-US" sz="9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CustomShape 3"/>
          <p:cNvSpPr/>
          <p:nvPr/>
        </p:nvSpPr>
        <p:spPr>
          <a:xfrm>
            <a:off x="7578360" y="4028400"/>
            <a:ext cx="1565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3" name="TextShape 4"/>
          <p:cNvSpPr txBox="1"/>
          <p:nvPr/>
        </p:nvSpPr>
        <p:spPr>
          <a:xfrm>
            <a:off x="3718440" y="4030560"/>
            <a:ext cx="4224600" cy="536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algn="r">
              <a:lnSpc>
                <a:spcPct val="100000"/>
              </a:lnSpc>
            </a:pPr>
            <a:r>
              <a:rPr lang="en-US" sz="1100" b="0" strike="noStrike" spc="-1">
                <a:solidFill>
                  <a:srgbClr val="434343"/>
                </a:solidFill>
                <a:latin typeface="Roboto Condensed Light"/>
                <a:ea typeface="Roboto Condensed Light"/>
              </a:rPr>
              <a:t>“I'm not a great programmer; I'm just a good programmer with great habits.” – Kent Beck</a:t>
            </a: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Shape 1"/>
          <p:cNvSpPr txBox="1"/>
          <p:nvPr/>
        </p:nvSpPr>
        <p:spPr>
          <a:xfrm>
            <a:off x="1750744" y="-331454"/>
            <a:ext cx="6155640" cy="12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 algn="ctr"/>
            <a:r>
              <a:rPr lang="en-US" sz="2800" b="1" spc="-1">
                <a:solidFill>
                  <a:srgbClr val="434343"/>
                </a:solidFill>
                <a:latin typeface="Exo 2"/>
              </a:rPr>
              <a:t>Policy Evaluation</a:t>
            </a:r>
            <a:endParaRPr lang="en-US" sz="2800" b="1" spc="-1" dirty="0">
              <a:solidFill>
                <a:srgbClr val="434343"/>
              </a:solidFill>
              <a:latin typeface="Exo 2"/>
            </a:endParaRPr>
          </a:p>
        </p:txBody>
      </p:sp>
      <p:pic>
        <p:nvPicPr>
          <p:cNvPr id="2" name="Picture 5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FA3C7E6A-7B43-4AEB-9D89-222CFC7A9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6" y="1005923"/>
            <a:ext cx="8183301" cy="324794"/>
          </a:xfrm>
          <a:prstGeom prst="rect">
            <a:avLst/>
          </a:prstGeom>
        </p:spPr>
      </p:pic>
      <p:sp>
        <p:nvSpPr>
          <p:cNvPr id="7" name="TextShape 2">
            <a:extLst>
              <a:ext uri="{FF2B5EF4-FFF2-40B4-BE49-F238E27FC236}">
                <a16:creationId xmlns:a16="http://schemas.microsoft.com/office/drawing/2014/main" id="{9E0E8EA2-455A-47E9-B264-4A0E97F77AAD}"/>
              </a:ext>
            </a:extLst>
          </p:cNvPr>
          <p:cNvSpPr txBox="1"/>
          <p:nvPr/>
        </p:nvSpPr>
        <p:spPr>
          <a:xfrm>
            <a:off x="1334615" y="1330637"/>
            <a:ext cx="6141612" cy="2168287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pPr marL="153035" algn="just">
              <a:buClr>
                <a:srgbClr val="FFAB40"/>
              </a:buClr>
            </a:pPr>
            <a:r>
              <a:rPr lang="en-US" sz="1100" spc="-1" dirty="0">
                <a:solidFill>
                  <a:srgbClr val="434343"/>
                </a:solidFill>
                <a:latin typeface="Roboto Condensed Light"/>
              </a:rPr>
              <a:t>Policy tells which action to choose in a particular given state.</a:t>
            </a:r>
          </a:p>
          <a:p>
            <a:pPr marL="153035" algn="just">
              <a:buClr>
                <a:srgbClr val="FFAB40"/>
              </a:buClr>
            </a:pPr>
            <a:endParaRPr lang="en-US" sz="1100" spc="-1" dirty="0">
              <a:solidFill>
                <a:srgbClr val="434343"/>
              </a:solidFill>
              <a:latin typeface="Roboto Condensed Light"/>
            </a:endParaRPr>
          </a:p>
          <a:p>
            <a:pPr marL="153035" algn="just">
              <a:buClr>
                <a:srgbClr val="FFAB40"/>
              </a:buClr>
            </a:pPr>
            <a:endParaRPr lang="en-US" sz="1100" spc="-1" dirty="0">
              <a:solidFill>
                <a:srgbClr val="434343"/>
              </a:solidFill>
              <a:latin typeface="Roboto Condensed Light"/>
            </a:endParaRPr>
          </a:p>
          <a:p>
            <a:pPr marL="153035" algn="just">
              <a:buClr>
                <a:srgbClr val="FFAB40"/>
              </a:buClr>
            </a:pPr>
            <a:endParaRPr lang="en-US" sz="1100" spc="-1" dirty="0">
              <a:solidFill>
                <a:srgbClr val="434343"/>
              </a:solidFill>
              <a:latin typeface="Roboto Condensed Light"/>
            </a:endParaRPr>
          </a:p>
          <a:p>
            <a:pPr marL="153035" algn="just">
              <a:buClr>
                <a:srgbClr val="FFAB40"/>
              </a:buClr>
            </a:pPr>
            <a:r>
              <a:rPr lang="en-US" sz="1100" spc="-1" dirty="0">
                <a:solidFill>
                  <a:srgbClr val="434343"/>
                </a:solidFill>
                <a:latin typeface="Roboto Condensed Light"/>
              </a:rPr>
              <a:t>We already know how to calculate value of state. If we took </a:t>
            </a:r>
            <a:r>
              <a:rPr lang="en-US" sz="1100" b="1" spc="-1" dirty="0">
                <a:solidFill>
                  <a:srgbClr val="434343"/>
                </a:solidFill>
                <a:latin typeface="Roboto Condensed Light"/>
              </a:rPr>
              <a:t>random policy, </a:t>
            </a:r>
            <a:r>
              <a:rPr lang="en-US" sz="1100" spc="-1" dirty="0">
                <a:ea typeface="+mn-lt"/>
                <a:cs typeface="+mn-lt"/>
              </a:rPr>
              <a:t>each action has the same probability. For four possible actions, π(</a:t>
            </a:r>
            <a:r>
              <a:rPr lang="en-US" sz="1100" i="1" spc="-1" dirty="0">
                <a:ea typeface="+mn-lt"/>
                <a:cs typeface="+mn-lt"/>
              </a:rPr>
              <a:t>a|s</a:t>
            </a:r>
            <a:r>
              <a:rPr lang="en-US" sz="1100" spc="-1" dirty="0">
                <a:ea typeface="+mn-lt"/>
                <a:cs typeface="+mn-lt"/>
              </a:rPr>
              <a:t>) equals 0.25 for any </a:t>
            </a:r>
            <a:r>
              <a:rPr lang="en-US" sz="1100" spc="-1" dirty="0" err="1">
                <a:ea typeface="+mn-lt"/>
                <a:cs typeface="+mn-lt"/>
              </a:rPr>
              <a:t>state.</a:t>
            </a:r>
            <a:r>
              <a:rPr lang="en-US" sz="1100" spc="-1" dirty="0" err="1">
                <a:solidFill>
                  <a:srgbClr val="434343"/>
                </a:solidFill>
                <a:ea typeface="+mn-lt"/>
                <a:cs typeface="+mn-lt"/>
              </a:rPr>
              <a:t>So</a:t>
            </a:r>
            <a:r>
              <a:rPr lang="en-US" sz="1100" spc="-1" dirty="0">
                <a:solidFill>
                  <a:srgbClr val="434343"/>
                </a:solidFill>
                <a:ea typeface="+mn-lt"/>
                <a:cs typeface="+mn-lt"/>
              </a:rPr>
              <a:t> we can calculate it with given probability.</a:t>
            </a:r>
            <a:endParaRPr lang="en-US" sz="1100" b="1" spc="-1" dirty="0">
              <a:solidFill>
                <a:srgbClr val="434343"/>
              </a:solidFill>
              <a:latin typeface="Roboto Condensed Light"/>
              <a:ea typeface="+mn-lt"/>
              <a:cs typeface="+mn-lt"/>
            </a:endParaRPr>
          </a:p>
          <a:p>
            <a:pPr marL="153035" algn="just">
              <a:buClr>
                <a:srgbClr val="FFAB40"/>
              </a:buClr>
            </a:pPr>
            <a:endParaRPr lang="en-US" sz="1100" b="1" spc="-1" dirty="0">
              <a:solidFill>
                <a:srgbClr val="434343"/>
              </a:solidFill>
              <a:latin typeface="Roboto Condensed Light"/>
            </a:endParaRPr>
          </a:p>
          <a:p>
            <a:pPr marL="153035" algn="just">
              <a:buClr>
                <a:srgbClr val="FFAB40"/>
              </a:buClr>
            </a:pPr>
            <a:endParaRPr lang="en-US" sz="1100" b="1" spc="-1" dirty="0">
              <a:solidFill>
                <a:srgbClr val="434343"/>
              </a:solidFill>
              <a:latin typeface="Roboto Condensed Light"/>
            </a:endParaRPr>
          </a:p>
        </p:txBody>
      </p:sp>
      <p:pic>
        <p:nvPicPr>
          <p:cNvPr id="9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4AA86E8-31A3-40E0-A7C8-CC1463ECC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906" y="1713211"/>
            <a:ext cx="4421529" cy="3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301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Shape 1"/>
          <p:cNvSpPr txBox="1"/>
          <p:nvPr/>
        </p:nvSpPr>
        <p:spPr>
          <a:xfrm>
            <a:off x="1750744" y="-331454"/>
            <a:ext cx="6155640" cy="12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 algn="ctr"/>
            <a:r>
              <a:rPr lang="en-US" sz="2800" b="1" spc="-1">
                <a:solidFill>
                  <a:srgbClr val="434343"/>
                </a:solidFill>
                <a:latin typeface="Exo 2"/>
              </a:rPr>
              <a:t>Policy Evaluation</a:t>
            </a:r>
            <a:endParaRPr lang="en-US" sz="2800" b="1" spc="-1" dirty="0">
              <a:solidFill>
                <a:srgbClr val="434343"/>
              </a:solidFill>
              <a:latin typeface="Exo 2"/>
            </a:endParaRPr>
          </a:p>
        </p:txBody>
      </p:sp>
      <p:pic>
        <p:nvPicPr>
          <p:cNvPr id="3" name="Picture 3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A70602A5-E19F-4C58-9A41-9AE46D35D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181" y="931209"/>
            <a:ext cx="5538069" cy="404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0071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Shape 1"/>
          <p:cNvSpPr txBox="1"/>
          <p:nvPr/>
        </p:nvSpPr>
        <p:spPr>
          <a:xfrm>
            <a:off x="1750744" y="-331454"/>
            <a:ext cx="6155640" cy="12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 algn="ctr"/>
            <a:r>
              <a:rPr lang="en-US" sz="2800" b="1" spc="-1">
                <a:solidFill>
                  <a:srgbClr val="434343"/>
                </a:solidFill>
                <a:latin typeface="Exo 2"/>
              </a:rPr>
              <a:t>Policy Evaluation</a:t>
            </a:r>
            <a:endParaRPr lang="en-US" sz="2800" b="1" spc="-1" dirty="0">
              <a:solidFill>
                <a:srgbClr val="434343"/>
              </a:solidFill>
              <a:latin typeface="Exo 2"/>
            </a:endParaRPr>
          </a:p>
        </p:txBody>
      </p:sp>
      <p:pic>
        <p:nvPicPr>
          <p:cNvPr id="2" name="Picture 3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231ED79B-3B75-4C9F-A3FF-4DE21EB68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29" y="2150667"/>
            <a:ext cx="8919414" cy="24812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89EE85-5C42-4BCF-A955-F718786CAEB0}"/>
              </a:ext>
            </a:extLst>
          </p:cNvPr>
          <p:cNvSpPr txBox="1"/>
          <p:nvPr/>
        </p:nvSpPr>
        <p:spPr>
          <a:xfrm>
            <a:off x="1016174" y="1254952"/>
            <a:ext cx="49274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dirty="0">
              <a:cs typeface="Arial"/>
            </a:endParaRP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58DAB6D3-0EDF-4237-B3AE-EF2073C9D77B}"/>
              </a:ext>
            </a:extLst>
          </p:cNvPr>
          <p:cNvSpPr txBox="1"/>
          <p:nvPr/>
        </p:nvSpPr>
        <p:spPr>
          <a:xfrm>
            <a:off x="1015518" y="1328160"/>
            <a:ext cx="5648400" cy="16437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pPr marL="153035" algn="just">
              <a:buClr>
                <a:srgbClr val="FFAB40"/>
              </a:buClr>
            </a:pPr>
            <a:r>
              <a:rPr lang="en-US" sz="1100" spc="-1" dirty="0">
                <a:solidFill>
                  <a:srgbClr val="434343"/>
                </a:solidFill>
                <a:latin typeface="Roboto Condensed Light"/>
              </a:rPr>
              <a:t>For</a:t>
            </a:r>
            <a:r>
              <a:rPr lang="en-US" sz="1100" spc="-1">
                <a:solidFill>
                  <a:srgbClr val="434343"/>
                </a:solidFill>
                <a:latin typeface="Roboto Condensed Light"/>
                <a:ea typeface="+mn-lt"/>
                <a:cs typeface="+mn-lt"/>
              </a:rPr>
              <a:t> iteration 3  V[2,2]  = -2.9 . Substract –1 (environment detail) from each move </a:t>
            </a:r>
          </a:p>
          <a:p>
            <a:pPr marL="153035" algn="just">
              <a:buClr>
                <a:srgbClr val="FFAB40"/>
              </a:buClr>
            </a:pPr>
            <a:r>
              <a:rPr lang="en-US" sz="1100" spc="-1">
                <a:solidFill>
                  <a:srgbClr val="434343"/>
                </a:solidFill>
                <a:latin typeface="Roboto Condensed Light"/>
                <a:cs typeface="Arial"/>
              </a:rPr>
              <a:t>Take average. That’s it.</a:t>
            </a:r>
            <a:endParaRPr lang="en-US" sz="1100" spc="-1" dirty="0">
              <a:solidFill>
                <a:srgbClr val="434343"/>
              </a:solidFill>
              <a:latin typeface="Roboto Condensed Light"/>
              <a:cs typeface="Arial"/>
            </a:endParaRPr>
          </a:p>
          <a:p>
            <a:pPr marL="153035" algn="just">
              <a:buClr>
                <a:srgbClr val="FFAB40"/>
              </a:buClr>
            </a:pPr>
            <a:r>
              <a:rPr lang="en-US" sz="1100" spc="-1">
                <a:solidFill>
                  <a:srgbClr val="434343"/>
                </a:solidFill>
                <a:latin typeface="Roboto Condensed Light"/>
                <a:cs typeface="Arial"/>
              </a:rPr>
              <a:t>Stopping would be similar as last example. It's proven if you go infinite it would be optimal policy :) </a:t>
            </a:r>
            <a:endParaRPr lang="en-US" sz="1100" spc="-1" dirty="0">
              <a:solidFill>
                <a:srgbClr val="434343"/>
              </a:solidFill>
              <a:latin typeface="Roboto Condensed Light"/>
              <a:cs typeface="Arial"/>
            </a:endParaRPr>
          </a:p>
          <a:p>
            <a:pPr marL="153035" algn="just">
              <a:buClr>
                <a:srgbClr val="FFAB40"/>
              </a:buClr>
            </a:pPr>
            <a:endParaRPr lang="en-US" sz="1100" spc="-1" dirty="0">
              <a:solidFill>
                <a:srgbClr val="434343"/>
              </a:solidFill>
              <a:latin typeface="Roboto Condensed Ligh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22228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Shape 1"/>
          <p:cNvSpPr txBox="1"/>
          <p:nvPr/>
        </p:nvSpPr>
        <p:spPr>
          <a:xfrm>
            <a:off x="1750744" y="-331454"/>
            <a:ext cx="6155640" cy="12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 algn="ctr"/>
            <a:r>
              <a:rPr lang="en-US" sz="2800" b="1" spc="-1">
                <a:solidFill>
                  <a:srgbClr val="434343"/>
                </a:solidFill>
                <a:latin typeface="Exo 2"/>
              </a:rPr>
              <a:t>Policy Evaluation</a:t>
            </a:r>
            <a:endParaRPr lang="en-US" sz="2800" b="1" spc="-1" dirty="0">
              <a:solidFill>
                <a:srgbClr val="434343"/>
              </a:solidFill>
              <a:latin typeface="Exo 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89EE85-5C42-4BCF-A955-F718786CAEB0}"/>
              </a:ext>
            </a:extLst>
          </p:cNvPr>
          <p:cNvSpPr txBox="1"/>
          <p:nvPr/>
        </p:nvSpPr>
        <p:spPr>
          <a:xfrm>
            <a:off x="1016174" y="1254952"/>
            <a:ext cx="49274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dirty="0">
              <a:cs typeface="Arial"/>
            </a:endParaRP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1D3B4F7C-834D-4A77-9AC4-3AFB03B2157D}"/>
              </a:ext>
            </a:extLst>
          </p:cNvPr>
          <p:cNvSpPr txBox="1"/>
          <p:nvPr/>
        </p:nvSpPr>
        <p:spPr>
          <a:xfrm>
            <a:off x="974195" y="1822561"/>
            <a:ext cx="5648400" cy="16437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pPr marL="153035" algn="just">
              <a:buClr>
                <a:srgbClr val="FFAB40"/>
              </a:buClr>
            </a:pPr>
            <a:endParaRPr lang="en-US" sz="1100" spc="-1" dirty="0">
              <a:solidFill>
                <a:srgbClr val="434343"/>
              </a:solidFill>
              <a:latin typeface="Roboto Condensed Light"/>
            </a:endParaRPr>
          </a:p>
          <a:p>
            <a:pPr marL="153035" algn="just">
              <a:buClr>
                <a:srgbClr val="FFAB40"/>
              </a:buClr>
            </a:pPr>
            <a:endParaRPr lang="en-US" sz="1100" spc="-1" dirty="0">
              <a:solidFill>
                <a:srgbClr val="434343"/>
              </a:solidFill>
              <a:latin typeface="Roboto Condensed Light"/>
            </a:endParaRPr>
          </a:p>
          <a:p>
            <a:pPr marL="153035" algn="just">
              <a:buClr>
                <a:srgbClr val="FFAB40"/>
              </a:buClr>
            </a:pPr>
            <a:r>
              <a:rPr lang="en-US" sz="2400" spc="-1">
                <a:solidFill>
                  <a:srgbClr val="434343"/>
                </a:solidFill>
                <a:latin typeface="Roboto Condensed Light"/>
              </a:rPr>
              <a:t>CODING TIME </a:t>
            </a:r>
          </a:p>
          <a:p>
            <a:pPr marL="153035" algn="just">
              <a:buClr>
                <a:srgbClr val="FFAB40"/>
              </a:buClr>
            </a:pPr>
            <a:endParaRPr lang="en-US" sz="2400" spc="-1" dirty="0">
              <a:solidFill>
                <a:srgbClr val="434343"/>
              </a:solidFill>
              <a:latin typeface="Roboto Condensed Light"/>
            </a:endParaRPr>
          </a:p>
        </p:txBody>
      </p:sp>
      <p:pic>
        <p:nvPicPr>
          <p:cNvPr id="7" name="Picture 8" descr="A picture containing sitting, laptop, computer, man&#10;&#10;Description generated with very high confidence">
            <a:extLst>
              <a:ext uri="{FF2B5EF4-FFF2-40B4-BE49-F238E27FC236}">
                <a16:creationId xmlns:a16="http://schemas.microsoft.com/office/drawing/2014/main" id="{B02C5CFB-98BC-41EB-A8C6-1A85CA5BE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944" y="2027740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1004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TextShape 1"/>
          <p:cNvSpPr txBox="1"/>
          <p:nvPr/>
        </p:nvSpPr>
        <p:spPr>
          <a:xfrm>
            <a:off x="2754720" y="1347120"/>
            <a:ext cx="5195520" cy="1920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/>
            <a:r>
              <a:rPr lang="en-US" sz="3600" b="1" spc="-1">
                <a:solidFill>
                  <a:srgbClr val="434343"/>
                </a:solidFill>
                <a:latin typeface="Exo 2"/>
              </a:rPr>
              <a:t>Policy Iteration</a:t>
            </a:r>
            <a:endParaRPr lang="en-US"/>
          </a:p>
        </p:txBody>
      </p:sp>
      <p:sp>
        <p:nvSpPr>
          <p:cNvPr id="512" name="TextShape 2"/>
          <p:cNvSpPr txBox="1"/>
          <p:nvPr/>
        </p:nvSpPr>
        <p:spPr>
          <a:xfrm>
            <a:off x="4971240" y="833400"/>
            <a:ext cx="2979000" cy="7542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9600" b="1" strike="noStrike" spc="-1">
                <a:solidFill>
                  <a:srgbClr val="434343"/>
                </a:solidFill>
                <a:latin typeface="Exo 2"/>
                <a:ea typeface="Exo 2"/>
              </a:rPr>
              <a:t>03</a:t>
            </a:r>
            <a:endParaRPr lang="en-US" sz="9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CustomShape 3"/>
          <p:cNvSpPr/>
          <p:nvPr/>
        </p:nvSpPr>
        <p:spPr>
          <a:xfrm>
            <a:off x="7626960" y="2744640"/>
            <a:ext cx="1560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4" name="TextShape 4"/>
          <p:cNvSpPr txBox="1"/>
          <p:nvPr/>
        </p:nvSpPr>
        <p:spPr>
          <a:xfrm>
            <a:off x="3725280" y="2742840"/>
            <a:ext cx="4224600" cy="536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algn="r">
              <a:lnSpc>
                <a:spcPct val="100000"/>
              </a:lnSpc>
            </a:pPr>
            <a:r>
              <a:rPr lang="en-US" sz="1100" b="0" strike="noStrike" spc="-1">
                <a:solidFill>
                  <a:srgbClr val="434343"/>
                </a:solidFill>
                <a:latin typeface="Roboto Condensed Light"/>
                <a:ea typeface="Roboto Condensed Light"/>
              </a:rPr>
              <a:t>“That's one small step for man, one giant leap for mankind” N.Armstrong</a:t>
            </a: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Shape 1"/>
          <p:cNvSpPr txBox="1"/>
          <p:nvPr/>
        </p:nvSpPr>
        <p:spPr>
          <a:xfrm>
            <a:off x="1750744" y="-331454"/>
            <a:ext cx="6155640" cy="12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 algn="ctr"/>
            <a:r>
              <a:rPr lang="en-US" sz="2800" b="1" spc="-1">
                <a:solidFill>
                  <a:srgbClr val="434343"/>
                </a:solidFill>
                <a:latin typeface="Exo 2"/>
              </a:rPr>
              <a:t>Policy Iteration</a:t>
            </a:r>
            <a:endParaRPr lang="en-US" sz="2800" b="1" spc="-1" dirty="0">
              <a:solidFill>
                <a:srgbClr val="434343"/>
              </a:solidFill>
              <a:latin typeface="Exo 2"/>
            </a:endParaRPr>
          </a:p>
        </p:txBody>
      </p:sp>
      <p:sp>
        <p:nvSpPr>
          <p:cNvPr id="7" name="TextShape 2">
            <a:extLst>
              <a:ext uri="{FF2B5EF4-FFF2-40B4-BE49-F238E27FC236}">
                <a16:creationId xmlns:a16="http://schemas.microsoft.com/office/drawing/2014/main" id="{9E0E8EA2-455A-47E9-B264-4A0E97F77AAD}"/>
              </a:ext>
            </a:extLst>
          </p:cNvPr>
          <p:cNvSpPr txBox="1"/>
          <p:nvPr/>
        </p:nvSpPr>
        <p:spPr>
          <a:xfrm>
            <a:off x="748647" y="1988947"/>
            <a:ext cx="6141612" cy="2168287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pPr marL="153035" algn="just">
              <a:buClr>
                <a:srgbClr val="FFAB40"/>
              </a:buClr>
            </a:pPr>
            <a:r>
              <a:rPr lang="en-US" sz="1100" spc="-1">
                <a:solidFill>
                  <a:srgbClr val="434343"/>
                </a:solidFill>
                <a:latin typeface="Roboto Condensed Light"/>
              </a:rPr>
              <a:t>We still use "policy evaluation" </a:t>
            </a:r>
            <a:endParaRPr lang="en-US">
              <a:solidFill>
                <a:srgbClr val="000000"/>
              </a:solidFill>
              <a:latin typeface="Arial"/>
            </a:endParaRPr>
          </a:p>
          <a:p>
            <a:pPr marL="153035" algn="just">
              <a:buClr>
                <a:srgbClr val="FFAB40"/>
              </a:buClr>
            </a:pPr>
            <a:r>
              <a:rPr lang="en-US" sz="1100" spc="-1">
                <a:solidFill>
                  <a:srgbClr val="434343"/>
                </a:solidFill>
                <a:latin typeface="Roboto Condensed Light"/>
              </a:rPr>
              <a:t>But we also improve policy based on evaluation , rather than keeping random policy</a:t>
            </a:r>
            <a:endParaRPr lang="en-US" sz="1100" spc="-1" dirty="0">
              <a:solidFill>
                <a:srgbClr val="434343"/>
              </a:solidFill>
              <a:latin typeface="Roboto Condensed Light"/>
            </a:endParaRPr>
          </a:p>
        </p:txBody>
      </p:sp>
      <p:pic>
        <p:nvPicPr>
          <p:cNvPr id="3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A208345-66A9-4A6B-99CC-097DE6689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590" y="1441627"/>
            <a:ext cx="4616851" cy="350423"/>
          </a:xfrm>
          <a:prstGeom prst="rect">
            <a:avLst/>
          </a:prstGeom>
        </p:spPr>
      </p:pic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EB5D529-364F-40B6-BAFE-3E7622A37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704" y="2713800"/>
            <a:ext cx="4435997" cy="169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347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3957480" y="3045240"/>
            <a:ext cx="1367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4" name="TextShape 2"/>
          <p:cNvSpPr txBox="1"/>
          <p:nvPr/>
        </p:nvSpPr>
        <p:spPr>
          <a:xfrm>
            <a:off x="1811097" y="339353"/>
            <a:ext cx="5213880" cy="945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434343"/>
                </a:solidFill>
                <a:latin typeface="Exo 2"/>
                <a:ea typeface="Exo 2"/>
              </a:rPr>
              <a:t>Uğurkan Ateş</a:t>
            </a:r>
            <a:br/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TextShape 3"/>
          <p:cNvSpPr txBox="1"/>
          <p:nvPr/>
        </p:nvSpPr>
        <p:spPr>
          <a:xfrm>
            <a:off x="1600560" y="1348391"/>
            <a:ext cx="3957554" cy="1757965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 algn="r">
              <a:lnSpc>
                <a:spcPct val="100000"/>
              </a:lnSpc>
            </a:pPr>
            <a:r>
              <a:rPr lang="tr-TR" sz="2000" b="1" strike="noStrike" spc="-1" dirty="0">
                <a:solidFill>
                  <a:srgbClr val="434343"/>
                </a:solidFill>
                <a:latin typeface="Exo 2"/>
                <a:ea typeface="Exo 2"/>
              </a:rPr>
              <a:t>To ask Questions 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TextShape 4"/>
          <p:cNvSpPr txBox="1"/>
          <p:nvPr/>
        </p:nvSpPr>
        <p:spPr>
          <a:xfrm>
            <a:off x="2410200" y="779400"/>
            <a:ext cx="3094920" cy="1784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pPr algn="r"/>
            <a:r>
              <a:rPr lang="en-US" sz="1100" spc="-1" dirty="0">
                <a:solidFill>
                  <a:srgbClr val="000000"/>
                </a:solidFill>
                <a:latin typeface="Roboto Condensed Light"/>
                <a:ea typeface="Roboto Condensed Light"/>
              </a:rPr>
              <a:t>Machine Learning Engineer </a:t>
            </a:r>
            <a:endParaRPr lang="en-US" sz="1100" spc="-1" dirty="0">
              <a:solidFill>
                <a:srgbClr val="000000"/>
              </a:solidFill>
              <a:latin typeface="Arial"/>
              <a:ea typeface="Roboto Condensed Light"/>
            </a:endParaRPr>
          </a:p>
          <a:p>
            <a:pPr algn="r"/>
            <a:r>
              <a:rPr lang="en-US" sz="1100" b="0" strike="noStrike" spc="-1" dirty="0">
                <a:solidFill>
                  <a:srgbClr val="000000"/>
                </a:solidFill>
                <a:latin typeface="Roboto Condensed Light"/>
                <a:ea typeface="Roboto Condensed Light"/>
              </a:rPr>
              <a:t>@ Accenture</a:t>
            </a:r>
            <a:endParaRPr lang="en-US" sz="1100" b="0" strike="noStrike" spc="-1" dirty="0">
              <a:latin typeface="Arial"/>
            </a:endParaRPr>
          </a:p>
          <a:p>
            <a:pPr algn="r"/>
            <a:endParaRPr lang="en-US" sz="1100" b="0" strike="noStrike" spc="-1" dirty="0">
              <a:latin typeface="Roboto Condensed Light"/>
            </a:endParaRPr>
          </a:p>
          <a:p>
            <a:pPr algn="r"/>
            <a:endParaRPr lang="en-US" sz="1100" spc="-1" dirty="0">
              <a:solidFill>
                <a:srgbClr val="000000"/>
              </a:solidFill>
              <a:latin typeface="Roboto Condensed Light"/>
              <a:ea typeface="Roboto Condensed Light"/>
            </a:endParaRPr>
          </a:p>
          <a:p>
            <a:pPr algn="r"/>
            <a:endParaRPr lang="en-US" sz="1100" spc="-1" dirty="0">
              <a:solidFill>
                <a:srgbClr val="000000"/>
              </a:solidFill>
              <a:latin typeface="Arial"/>
              <a:ea typeface="Roboto Condensed Light"/>
            </a:endParaRPr>
          </a:p>
          <a:p>
            <a:pPr algn="r"/>
            <a:r>
              <a:rPr lang="en-US" sz="1100" spc="-1" dirty="0">
                <a:solidFill>
                  <a:srgbClr val="000000"/>
                </a:solidFill>
                <a:latin typeface="Arial"/>
                <a:ea typeface="Roboto Condensed Light"/>
              </a:rPr>
              <a:t>Reinforcement Learning Turkiye - 2020</a:t>
            </a:r>
          </a:p>
          <a:p>
            <a:pPr algn="r"/>
            <a:r>
              <a:rPr lang="en-US" sz="1100" spc="-1" dirty="0">
                <a:solidFill>
                  <a:srgbClr val="000000"/>
                </a:solidFill>
                <a:latin typeface="Arial"/>
                <a:ea typeface="Roboto Condensed Light"/>
              </a:rPr>
              <a:t>Deep Learning Turkiye - 2019</a:t>
            </a:r>
            <a:endParaRPr lang="en-US" dirty="0"/>
          </a:p>
          <a:p>
            <a:pPr algn="r"/>
            <a:r>
              <a:rPr lang="en-US" sz="1100" b="0" strike="noStrike" spc="-1" dirty="0">
                <a:solidFill>
                  <a:srgbClr val="000000"/>
                </a:solidFill>
                <a:latin typeface="Roboto Condensed Light"/>
                <a:ea typeface="Roboto Condensed Light"/>
              </a:rPr>
              <a:t>GTU </a:t>
            </a:r>
            <a:r>
              <a:rPr lang="en-US" sz="1100" b="0" strike="noStrike" spc="-1" dirty="0" err="1">
                <a:solidFill>
                  <a:srgbClr val="000000"/>
                </a:solidFill>
                <a:latin typeface="Roboto Condensed Light"/>
                <a:ea typeface="Roboto Condensed Light"/>
              </a:rPr>
              <a:t>Bilgisayar</a:t>
            </a:r>
            <a:r>
              <a:rPr lang="en-US" sz="1100" b="0" strike="noStrike" spc="-1" dirty="0">
                <a:solidFill>
                  <a:srgbClr val="000000"/>
                </a:solidFill>
                <a:latin typeface="Roboto Condensed Light"/>
                <a:ea typeface="Roboto Condensed Light"/>
              </a:rPr>
              <a:t> </a:t>
            </a:r>
            <a:r>
              <a:rPr lang="en-US" sz="1100" spc="-1" dirty="0" err="1">
                <a:solidFill>
                  <a:srgbClr val="000000"/>
                </a:solidFill>
                <a:latin typeface="Roboto Condensed Light"/>
                <a:ea typeface="Roboto Condensed Light"/>
              </a:rPr>
              <a:t>Muhendisligi</a:t>
            </a:r>
            <a:r>
              <a:rPr lang="en-US" sz="1100" spc="-1" dirty="0">
                <a:solidFill>
                  <a:srgbClr val="000000"/>
                </a:solidFill>
                <a:latin typeface="Roboto Condensed Light"/>
                <a:ea typeface="Roboto Condensed Light"/>
              </a:rPr>
              <a:t> </a:t>
            </a:r>
            <a:r>
              <a:rPr lang="en-US" sz="1100" spc="-1" dirty="0">
                <a:latin typeface="Roboto Condensed Light"/>
              </a:rPr>
              <a:t>2015</a:t>
            </a:r>
            <a:endParaRPr lang="en-US" sz="1100" b="0" strike="noStrike" spc="-1" dirty="0">
              <a:latin typeface="Arial"/>
            </a:endParaRPr>
          </a:p>
          <a:p>
            <a:pPr algn="r"/>
            <a:endParaRPr lang="en-US" sz="1100" b="0" strike="noStrike" spc="-1" dirty="0">
              <a:latin typeface="Arial"/>
            </a:endParaRPr>
          </a:p>
        </p:txBody>
      </p:sp>
      <p:pic>
        <p:nvPicPr>
          <p:cNvPr id="367" name="Picture 2"/>
          <p:cNvPicPr/>
          <p:nvPr/>
        </p:nvPicPr>
        <p:blipFill>
          <a:blip r:embed="rId2"/>
          <a:stretch/>
        </p:blipFill>
        <p:spPr>
          <a:xfrm>
            <a:off x="6345360" y="354600"/>
            <a:ext cx="2395440" cy="2395440"/>
          </a:xfrm>
          <a:prstGeom prst="rect">
            <a:avLst/>
          </a:prstGeom>
          <a:ln>
            <a:noFill/>
          </a:ln>
        </p:spPr>
      </p:pic>
      <p:pic>
        <p:nvPicPr>
          <p:cNvPr id="368" name="Picture 8"/>
          <p:cNvPicPr/>
          <p:nvPr/>
        </p:nvPicPr>
        <p:blipFill>
          <a:blip r:embed="rId3"/>
          <a:stretch/>
        </p:blipFill>
        <p:spPr>
          <a:xfrm>
            <a:off x="506880" y="3149640"/>
            <a:ext cx="1093320" cy="285480"/>
          </a:xfrm>
          <a:prstGeom prst="rect">
            <a:avLst/>
          </a:prstGeom>
          <a:ln>
            <a:noFill/>
          </a:ln>
        </p:spPr>
      </p:pic>
      <p:sp>
        <p:nvSpPr>
          <p:cNvPr id="369" name="CustomShape 5"/>
          <p:cNvSpPr/>
          <p:nvPr/>
        </p:nvSpPr>
        <p:spPr>
          <a:xfrm>
            <a:off x="1345320" y="3188019"/>
            <a:ext cx="2612160" cy="46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r">
              <a:lnSpc>
                <a:spcPct val="100000"/>
              </a:lnSpc>
            </a:pPr>
            <a:r>
              <a:rPr lang="en-US" sz="1100" b="0" u="sng" strike="noStrike" spc="-1">
                <a:solidFill>
                  <a:srgbClr val="0097A7"/>
                </a:solidFill>
                <a:uFillTx/>
                <a:latin typeface="Roboto Condensed Light"/>
                <a:ea typeface="Roboto Condensed Light"/>
                <a:hlinkClick r:id="rId4"/>
              </a:rPr>
              <a:t>https://github.com/ugurkanates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370" name="CustomShape 6"/>
          <p:cNvSpPr/>
          <p:nvPr/>
        </p:nvSpPr>
        <p:spPr>
          <a:xfrm>
            <a:off x="1035424" y="3795156"/>
            <a:ext cx="3392089" cy="2857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r">
              <a:lnSpc>
                <a:spcPct val="100000"/>
              </a:lnSpc>
            </a:pPr>
            <a:r>
              <a:rPr lang="en-US" sz="1100" b="0" u="sng" strike="noStrike" spc="-1">
                <a:solidFill>
                  <a:srgbClr val="0097A7"/>
                </a:solidFill>
                <a:uFillTx/>
                <a:latin typeface="Roboto Condensed Light"/>
                <a:ea typeface="Roboto Condensed Light"/>
                <a:hlinkClick r:id="rId5"/>
              </a:rPr>
              <a:t>https://www.linkedin.com/in/uğurkan-ateş/</a:t>
            </a:r>
            <a:endParaRPr lang="en-US" sz="1100" b="0" strike="noStrike" spc="-1">
              <a:latin typeface="Arial"/>
            </a:endParaRPr>
          </a:p>
        </p:txBody>
      </p:sp>
      <p:pic>
        <p:nvPicPr>
          <p:cNvPr id="371" name="Picture 17"/>
          <p:cNvPicPr/>
          <p:nvPr/>
        </p:nvPicPr>
        <p:blipFill>
          <a:blip r:embed="rId6"/>
          <a:stretch/>
        </p:blipFill>
        <p:spPr>
          <a:xfrm>
            <a:off x="646560" y="3545640"/>
            <a:ext cx="581400" cy="581400"/>
          </a:xfrm>
          <a:prstGeom prst="rect">
            <a:avLst/>
          </a:prstGeom>
          <a:ln>
            <a:noFill/>
          </a:ln>
        </p:spPr>
      </p:pic>
      <p:sp>
        <p:nvSpPr>
          <p:cNvPr id="372" name="CustomShape 7"/>
          <p:cNvSpPr/>
          <p:nvPr/>
        </p:nvSpPr>
        <p:spPr>
          <a:xfrm>
            <a:off x="1209049" y="4327549"/>
            <a:ext cx="2612160" cy="46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r">
              <a:lnSpc>
                <a:spcPct val="100000"/>
              </a:lnSpc>
            </a:pPr>
            <a:r>
              <a:rPr lang="en-US" sz="1100" b="0" u="sng" strike="noStrike" spc="-1">
                <a:solidFill>
                  <a:srgbClr val="0097A7"/>
                </a:solidFill>
                <a:uFillTx/>
                <a:latin typeface="Roboto Condensed Light"/>
                <a:ea typeface="Roboto Condensed Light"/>
                <a:hlinkClick r:id="rId7"/>
              </a:rPr>
              <a:t>https://medium.com/@paypaytr</a:t>
            </a:r>
            <a:endParaRPr lang="en-US" sz="1100" b="0" strike="noStrike" spc="-1">
              <a:latin typeface="Arial"/>
            </a:endParaRPr>
          </a:p>
        </p:txBody>
      </p:sp>
      <p:pic>
        <p:nvPicPr>
          <p:cNvPr id="373" name="Picture 19"/>
          <p:cNvPicPr/>
          <p:nvPr/>
        </p:nvPicPr>
        <p:blipFill>
          <a:blip r:embed="rId8"/>
          <a:stretch/>
        </p:blipFill>
        <p:spPr>
          <a:xfrm>
            <a:off x="595440" y="4203720"/>
            <a:ext cx="581400" cy="581400"/>
          </a:xfrm>
          <a:prstGeom prst="rect">
            <a:avLst/>
          </a:prstGeom>
          <a:ln>
            <a:noFill/>
          </a:ln>
        </p:spPr>
      </p:pic>
      <p:pic>
        <p:nvPicPr>
          <p:cNvPr id="374" name="Picture 21"/>
          <p:cNvPicPr/>
          <p:nvPr/>
        </p:nvPicPr>
        <p:blipFill>
          <a:blip r:embed="rId9"/>
          <a:stretch/>
        </p:blipFill>
        <p:spPr>
          <a:xfrm>
            <a:off x="5324718" y="3668400"/>
            <a:ext cx="936360" cy="936360"/>
          </a:xfrm>
          <a:prstGeom prst="rect">
            <a:avLst/>
          </a:prstGeom>
          <a:ln>
            <a:noFill/>
          </a:ln>
        </p:spPr>
      </p:pic>
      <p:sp>
        <p:nvSpPr>
          <p:cNvPr id="375" name="CustomShape 8"/>
          <p:cNvSpPr/>
          <p:nvPr/>
        </p:nvSpPr>
        <p:spPr>
          <a:xfrm>
            <a:off x="5846495" y="3903755"/>
            <a:ext cx="2612160" cy="46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/>
          <a:lstStyle/>
          <a:p>
            <a:pPr algn="r">
              <a:lnSpc>
                <a:spcPct val="100000"/>
              </a:lnSpc>
            </a:pPr>
            <a:r>
              <a:rPr lang="en-US" sz="1100" b="0" u="sng" strike="noStrike" spc="-1" dirty="0">
                <a:solidFill>
                  <a:srgbClr val="0097A7"/>
                </a:solidFill>
                <a:uFillTx/>
                <a:latin typeface="Roboto Condensed Light"/>
                <a:ea typeface="Roboto Condensed Light"/>
                <a:hlinkClick r:id="rId10"/>
              </a:rPr>
              <a:t>ugurkanates97@gmail.com</a:t>
            </a:r>
            <a:endParaRPr lang="en-US" sz="11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Shape 1"/>
          <p:cNvSpPr txBox="1"/>
          <p:nvPr/>
        </p:nvSpPr>
        <p:spPr>
          <a:xfrm>
            <a:off x="1750744" y="-331454"/>
            <a:ext cx="6155640" cy="12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 algn="ctr"/>
            <a:r>
              <a:rPr lang="en-US" sz="2800" b="1" spc="-1">
                <a:solidFill>
                  <a:srgbClr val="434343"/>
                </a:solidFill>
                <a:latin typeface="Exo 2"/>
              </a:rPr>
              <a:t>Policy Iteration</a:t>
            </a:r>
            <a:endParaRPr lang="en-US" sz="2800" b="1" spc="-1" dirty="0">
              <a:solidFill>
                <a:srgbClr val="434343"/>
              </a:solidFill>
              <a:latin typeface="Exo 2"/>
            </a:endParaRPr>
          </a:p>
        </p:txBody>
      </p:sp>
      <p:sp>
        <p:nvSpPr>
          <p:cNvPr id="7" name="TextShape 2">
            <a:extLst>
              <a:ext uri="{FF2B5EF4-FFF2-40B4-BE49-F238E27FC236}">
                <a16:creationId xmlns:a16="http://schemas.microsoft.com/office/drawing/2014/main" id="{9E0E8EA2-455A-47E9-B264-4A0E97F77AAD}"/>
              </a:ext>
            </a:extLst>
          </p:cNvPr>
          <p:cNvSpPr txBox="1"/>
          <p:nvPr/>
        </p:nvSpPr>
        <p:spPr>
          <a:xfrm>
            <a:off x="748647" y="1988947"/>
            <a:ext cx="6141612" cy="2168287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pPr marL="153035" algn="just">
              <a:buClr>
                <a:srgbClr val="FFAB40"/>
              </a:buClr>
            </a:pPr>
            <a:r>
              <a:rPr lang="en-US" sz="1100" spc="-1">
                <a:solidFill>
                  <a:srgbClr val="434343"/>
                </a:solidFill>
                <a:latin typeface="Roboto Condensed Light"/>
              </a:rPr>
              <a:t>We still use "policy evaluation" </a:t>
            </a:r>
            <a:endParaRPr lang="en-US">
              <a:solidFill>
                <a:srgbClr val="000000"/>
              </a:solidFill>
              <a:latin typeface="Arial"/>
            </a:endParaRPr>
          </a:p>
          <a:p>
            <a:pPr marL="153035" algn="just">
              <a:buClr>
                <a:srgbClr val="FFAB40"/>
              </a:buClr>
            </a:pPr>
            <a:r>
              <a:rPr lang="en-US" sz="1100" spc="-1">
                <a:solidFill>
                  <a:srgbClr val="434343"/>
                </a:solidFill>
                <a:latin typeface="Roboto Condensed Light"/>
              </a:rPr>
              <a:t>But we also improve policy based on evaluation , rather than keeping random policy , using a greed policy for example</a:t>
            </a:r>
            <a:endParaRPr lang="en-US" sz="1100" spc="-1" dirty="0">
              <a:solidFill>
                <a:srgbClr val="434343"/>
              </a:solidFill>
              <a:latin typeface="Roboto Condensed Light"/>
            </a:endParaRPr>
          </a:p>
        </p:txBody>
      </p:sp>
      <p:pic>
        <p:nvPicPr>
          <p:cNvPr id="3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A208345-66A9-4A6B-99CC-097DE6689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590" y="1441627"/>
            <a:ext cx="4616851" cy="350423"/>
          </a:xfrm>
          <a:prstGeom prst="rect">
            <a:avLst/>
          </a:prstGeom>
        </p:spPr>
      </p:pic>
      <p:pic>
        <p:nvPicPr>
          <p:cNvPr id="2" name="Picture 4" descr="A picture containing photo, sitting, wire, different&#10;&#10;Description generated with very high confidence">
            <a:extLst>
              <a:ext uri="{FF2B5EF4-FFF2-40B4-BE49-F238E27FC236}">
                <a16:creationId xmlns:a16="http://schemas.microsoft.com/office/drawing/2014/main" id="{FF8B491E-4C4F-493F-A6D4-D8C19BFFB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52" y="2812833"/>
            <a:ext cx="6140884" cy="187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8439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Shape 1"/>
          <p:cNvSpPr txBox="1"/>
          <p:nvPr/>
        </p:nvSpPr>
        <p:spPr>
          <a:xfrm>
            <a:off x="1750744" y="-331454"/>
            <a:ext cx="6155640" cy="12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 algn="ctr"/>
            <a:r>
              <a:rPr lang="en-US" sz="2800" b="1" spc="-1">
                <a:solidFill>
                  <a:srgbClr val="434343"/>
                </a:solidFill>
                <a:latin typeface="Exo 2"/>
              </a:rPr>
              <a:t>Policy Iteration</a:t>
            </a:r>
            <a:endParaRPr lang="en-US" sz="2800" b="1" spc="-1" dirty="0">
              <a:solidFill>
                <a:srgbClr val="434343"/>
              </a:solidFill>
              <a:latin typeface="Exo 2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76B7F21-F9B8-4697-A888-4519244EA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77" y="1192959"/>
            <a:ext cx="7315198" cy="376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55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Shape 1"/>
          <p:cNvSpPr txBox="1"/>
          <p:nvPr/>
        </p:nvSpPr>
        <p:spPr>
          <a:xfrm>
            <a:off x="1750744" y="-331454"/>
            <a:ext cx="6155640" cy="12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 algn="ctr"/>
            <a:r>
              <a:rPr lang="en-US" sz="2800" b="1" spc="-1">
                <a:solidFill>
                  <a:srgbClr val="434343"/>
                </a:solidFill>
                <a:latin typeface="Exo 2"/>
              </a:rPr>
              <a:t>Policy Iteration</a:t>
            </a:r>
            <a:endParaRPr lang="en-US" sz="2800" b="1" spc="-1" dirty="0">
              <a:solidFill>
                <a:srgbClr val="434343"/>
              </a:solidFill>
              <a:latin typeface="Exo 2"/>
            </a:endParaRPr>
          </a:p>
        </p:txBody>
      </p:sp>
      <p:pic>
        <p:nvPicPr>
          <p:cNvPr id="2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8F222BF-6FD5-4959-BC8E-DAE5212DA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1790" y="1239674"/>
            <a:ext cx="7893934" cy="5590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927919-F036-4EA5-A292-233CF20FF183}"/>
              </a:ext>
            </a:extLst>
          </p:cNvPr>
          <p:cNvSpPr txBox="1"/>
          <p:nvPr/>
        </p:nvSpPr>
        <p:spPr>
          <a:xfrm>
            <a:off x="198217" y="1916334"/>
            <a:ext cx="877650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i="1">
                <a:latin typeface="medium-content-serif-font"/>
              </a:rPr>
              <a:t>P</a:t>
            </a:r>
            <a:r>
              <a:rPr lang="en-US" sz="1400">
                <a:latin typeface="medium-content-serif-font"/>
              </a:rPr>
              <a:t> is the </a:t>
            </a:r>
            <a:r>
              <a:rPr lang="en-US" sz="1400" b="1">
                <a:latin typeface="medium-content-serif-font"/>
              </a:rPr>
              <a:t>model</a:t>
            </a:r>
            <a:r>
              <a:rPr lang="en-US" sz="1400">
                <a:latin typeface="medium-content-serif-font"/>
              </a:rPr>
              <a:t> (system dynamics) determining the next state after taking an action. The refined policy will be</a:t>
            </a:r>
            <a:endParaRPr lang="en-US" sz="1400"/>
          </a:p>
        </p:txBody>
      </p:sp>
      <p:pic>
        <p:nvPicPr>
          <p:cNvPr id="5" name="Picture 5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A13CF077-5E8C-4004-B071-993A98803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23" y="2432333"/>
            <a:ext cx="5875598" cy="416283"/>
          </a:xfrm>
          <a:prstGeom prst="rect">
            <a:avLst/>
          </a:prstGeom>
        </p:spPr>
      </p:pic>
      <p:pic>
        <p:nvPicPr>
          <p:cNvPr id="6" name="Picture 6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9C1F3D42-F6BA-4142-80B3-3517150FE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61372" y="2965178"/>
            <a:ext cx="8154364" cy="42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898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Shape 1"/>
          <p:cNvSpPr txBox="1"/>
          <p:nvPr/>
        </p:nvSpPr>
        <p:spPr>
          <a:xfrm>
            <a:off x="1750744" y="-331454"/>
            <a:ext cx="6155640" cy="12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 algn="ctr"/>
            <a:r>
              <a:rPr lang="en-US" sz="2800" b="1" spc="-1">
                <a:solidFill>
                  <a:srgbClr val="434343"/>
                </a:solidFill>
                <a:latin typeface="Exo 2"/>
              </a:rPr>
              <a:t>Policy Iteration</a:t>
            </a:r>
            <a:endParaRPr lang="en-US" sz="2800" b="1" spc="-1" dirty="0">
              <a:solidFill>
                <a:srgbClr val="434343"/>
              </a:solidFill>
              <a:latin typeface="Exo 2"/>
            </a:endParaRPr>
          </a:p>
        </p:txBody>
      </p:sp>
      <p:pic>
        <p:nvPicPr>
          <p:cNvPr id="4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08241217-C3A7-486B-94CB-9E501FCFD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344" y="1545287"/>
            <a:ext cx="6128794" cy="199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7996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Shape 1"/>
          <p:cNvSpPr txBox="1"/>
          <p:nvPr/>
        </p:nvSpPr>
        <p:spPr>
          <a:xfrm>
            <a:off x="1750744" y="-331454"/>
            <a:ext cx="6155640" cy="12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 algn="ctr"/>
            <a:r>
              <a:rPr lang="en-US" sz="2800" b="1" spc="-1">
                <a:solidFill>
                  <a:srgbClr val="434343"/>
                </a:solidFill>
                <a:latin typeface="Exo 2"/>
              </a:rPr>
              <a:t>Policy Iteration</a:t>
            </a:r>
            <a:endParaRPr lang="en-US" sz="2800" b="1" spc="-1" dirty="0">
              <a:solidFill>
                <a:srgbClr val="434343"/>
              </a:solidFill>
              <a:latin typeface="Exo 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89EE85-5C42-4BCF-A955-F718786CAEB0}"/>
              </a:ext>
            </a:extLst>
          </p:cNvPr>
          <p:cNvSpPr txBox="1"/>
          <p:nvPr/>
        </p:nvSpPr>
        <p:spPr>
          <a:xfrm>
            <a:off x="1016174" y="1254952"/>
            <a:ext cx="49274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dirty="0">
              <a:cs typeface="Arial"/>
            </a:endParaRP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1D3B4F7C-834D-4A77-9AC4-3AFB03B2157D}"/>
              </a:ext>
            </a:extLst>
          </p:cNvPr>
          <p:cNvSpPr txBox="1"/>
          <p:nvPr/>
        </p:nvSpPr>
        <p:spPr>
          <a:xfrm>
            <a:off x="974195" y="1822561"/>
            <a:ext cx="5648400" cy="16437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pPr marL="153035" algn="just">
              <a:buClr>
                <a:srgbClr val="FFAB40"/>
              </a:buClr>
            </a:pPr>
            <a:endParaRPr lang="en-US" sz="1100" spc="-1" dirty="0">
              <a:solidFill>
                <a:srgbClr val="434343"/>
              </a:solidFill>
              <a:latin typeface="Roboto Condensed Light"/>
            </a:endParaRPr>
          </a:p>
          <a:p>
            <a:pPr marL="153035" algn="just">
              <a:buClr>
                <a:srgbClr val="FFAB40"/>
              </a:buClr>
            </a:pPr>
            <a:endParaRPr lang="en-US" sz="1100" spc="-1" dirty="0">
              <a:solidFill>
                <a:srgbClr val="434343"/>
              </a:solidFill>
              <a:latin typeface="Roboto Condensed Light"/>
            </a:endParaRPr>
          </a:p>
          <a:p>
            <a:pPr marL="153035" algn="just">
              <a:buClr>
                <a:srgbClr val="FFAB40"/>
              </a:buClr>
            </a:pPr>
            <a:r>
              <a:rPr lang="en-US" sz="2400" spc="-1">
                <a:solidFill>
                  <a:srgbClr val="434343"/>
                </a:solidFill>
                <a:latin typeface="Roboto Condensed Light"/>
              </a:rPr>
              <a:t>CODING TIME </a:t>
            </a:r>
          </a:p>
          <a:p>
            <a:pPr marL="153035" algn="just">
              <a:buClr>
                <a:srgbClr val="FFAB40"/>
              </a:buClr>
            </a:pPr>
            <a:endParaRPr lang="en-US" sz="2400" spc="-1" dirty="0">
              <a:solidFill>
                <a:srgbClr val="434343"/>
              </a:solidFill>
              <a:latin typeface="Roboto Condensed Light"/>
            </a:endParaRPr>
          </a:p>
        </p:txBody>
      </p:sp>
      <p:pic>
        <p:nvPicPr>
          <p:cNvPr id="7" name="Picture 8" descr="A picture containing sitting, laptop, computer, man&#10;&#10;Description generated with very high confidence">
            <a:extLst>
              <a:ext uri="{FF2B5EF4-FFF2-40B4-BE49-F238E27FC236}">
                <a16:creationId xmlns:a16="http://schemas.microsoft.com/office/drawing/2014/main" id="{B02C5CFB-98BC-41EB-A8C6-1A85CA5BE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944" y="2027740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3224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TextShape 1"/>
          <p:cNvSpPr txBox="1"/>
          <p:nvPr/>
        </p:nvSpPr>
        <p:spPr>
          <a:xfrm>
            <a:off x="2754720" y="1347120"/>
            <a:ext cx="5195520" cy="1920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/>
            <a:r>
              <a:rPr lang="en-US" sz="3600" b="1" spc="-1">
                <a:solidFill>
                  <a:srgbClr val="434343"/>
                </a:solidFill>
                <a:latin typeface="Exo 2"/>
              </a:rPr>
              <a:t>Multi Armed Bandits</a:t>
            </a:r>
            <a:endParaRPr lang="en-US"/>
          </a:p>
        </p:txBody>
      </p:sp>
      <p:sp>
        <p:nvSpPr>
          <p:cNvPr id="512" name="TextShape 2"/>
          <p:cNvSpPr txBox="1"/>
          <p:nvPr/>
        </p:nvSpPr>
        <p:spPr>
          <a:xfrm>
            <a:off x="4971240" y="833400"/>
            <a:ext cx="2979000" cy="7542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9600" b="1" spc="-1">
                <a:solidFill>
                  <a:srgbClr val="434343"/>
                </a:solidFill>
                <a:latin typeface="Exo 2"/>
              </a:rPr>
              <a:t>04</a:t>
            </a:r>
            <a:endParaRPr lang="en-US" sz="9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CustomShape 3"/>
          <p:cNvSpPr/>
          <p:nvPr/>
        </p:nvSpPr>
        <p:spPr>
          <a:xfrm>
            <a:off x="7626960" y="2744640"/>
            <a:ext cx="1560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4" name="TextShape 4"/>
          <p:cNvSpPr txBox="1"/>
          <p:nvPr/>
        </p:nvSpPr>
        <p:spPr>
          <a:xfrm>
            <a:off x="3725280" y="2742840"/>
            <a:ext cx="4224600" cy="536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algn="r">
              <a:lnSpc>
                <a:spcPct val="100000"/>
              </a:lnSpc>
            </a:pPr>
            <a:r>
              <a:rPr lang="en-US" sz="1100" b="0" strike="noStrike" spc="-1">
                <a:solidFill>
                  <a:srgbClr val="434343"/>
                </a:solidFill>
                <a:latin typeface="Roboto Condensed Light"/>
                <a:ea typeface="Roboto Condensed Light"/>
              </a:rPr>
              <a:t>“That's one small step for man, one giant leap for mankind” N.Armstrong</a:t>
            </a:r>
            <a:endParaRPr lang="en-US" sz="11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107459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Shape 1"/>
          <p:cNvSpPr txBox="1"/>
          <p:nvPr/>
        </p:nvSpPr>
        <p:spPr>
          <a:xfrm>
            <a:off x="1729041" y="-99960"/>
            <a:ext cx="6155640" cy="12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 algn="ctr"/>
            <a:r>
              <a:rPr lang="en-US" b="1"/>
              <a:t>Exploitation vs Exploration</a:t>
            </a:r>
            <a:endParaRPr lang="en-US"/>
          </a:p>
          <a:p>
            <a:pPr algn="ctr"/>
            <a:br>
              <a:rPr lang="en-US" dirty="0"/>
            </a:br>
            <a:endParaRPr lang="en-US" dirty="0"/>
          </a:p>
        </p:txBody>
      </p:sp>
      <p:sp>
        <p:nvSpPr>
          <p:cNvPr id="7" name="TextShape 2">
            <a:extLst>
              <a:ext uri="{FF2B5EF4-FFF2-40B4-BE49-F238E27FC236}">
                <a16:creationId xmlns:a16="http://schemas.microsoft.com/office/drawing/2014/main" id="{9E0E8EA2-455A-47E9-B264-4A0E97F77AAD}"/>
              </a:ext>
            </a:extLst>
          </p:cNvPr>
          <p:cNvSpPr txBox="1"/>
          <p:nvPr/>
        </p:nvSpPr>
        <p:spPr>
          <a:xfrm>
            <a:off x="719710" y="3399612"/>
            <a:ext cx="7161630" cy="2472122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pPr marL="153035" algn="just">
              <a:buClr>
                <a:srgbClr val="FFAB40"/>
              </a:buClr>
            </a:pPr>
            <a:r>
              <a:rPr lang="en-US" sz="1100" spc="-1" dirty="0">
                <a:solidFill>
                  <a:srgbClr val="434343"/>
                </a:solidFill>
                <a:latin typeface="Roboto Condensed Light"/>
              </a:rPr>
              <a:t>If you know all info about environment , just brute force even would find optimal policy.</a:t>
            </a:r>
            <a:endParaRPr lang="en-US" dirty="0">
              <a:solidFill>
                <a:srgbClr val="000000"/>
              </a:solidFill>
              <a:latin typeface="Arial"/>
            </a:endParaRPr>
          </a:p>
          <a:p>
            <a:pPr marL="153035" algn="just">
              <a:buClr>
                <a:srgbClr val="FFAB40"/>
              </a:buClr>
            </a:pPr>
            <a:endParaRPr lang="en-US" sz="1100" spc="-1" dirty="0">
              <a:solidFill>
                <a:srgbClr val="434343"/>
              </a:solidFill>
              <a:latin typeface="Roboto Condensed Light"/>
            </a:endParaRPr>
          </a:p>
          <a:p>
            <a:pPr marL="153035" algn="just">
              <a:buClr>
                <a:srgbClr val="FFAB40"/>
              </a:buClr>
            </a:pPr>
            <a:r>
              <a:rPr lang="en-US" sz="1100" spc="-1" dirty="0">
                <a:solidFill>
                  <a:srgbClr val="434343"/>
                </a:solidFill>
                <a:latin typeface="Roboto Condensed Light"/>
              </a:rPr>
              <a:t>But in reality you don't (for most of time).</a:t>
            </a:r>
          </a:p>
          <a:p>
            <a:pPr marL="153035" algn="just">
              <a:buClr>
                <a:srgbClr val="FFAB40"/>
              </a:buClr>
            </a:pPr>
            <a:r>
              <a:rPr lang="en-US" sz="1100" spc="-1" dirty="0">
                <a:solidFill>
                  <a:srgbClr val="434343"/>
                </a:solidFill>
                <a:latin typeface="Roboto Condensed Light"/>
              </a:rPr>
              <a:t>This is where more smart approaches comes in.</a:t>
            </a:r>
          </a:p>
          <a:p>
            <a:pPr marL="153035" algn="just">
              <a:buClr>
                <a:srgbClr val="FFAB40"/>
              </a:buClr>
            </a:pPr>
            <a:r>
              <a:rPr lang="en-US" sz="1100" spc="-1" dirty="0">
                <a:solidFill>
                  <a:srgbClr val="434343"/>
                </a:solidFill>
                <a:latin typeface="Roboto Condensed Light"/>
              </a:rPr>
              <a:t>This balance and how to achieve is still one of the </a:t>
            </a:r>
            <a:r>
              <a:rPr lang="en-US" sz="1100" b="1" spc="-1" dirty="0">
                <a:solidFill>
                  <a:srgbClr val="434343"/>
                </a:solidFill>
                <a:latin typeface="Roboto Condensed Light"/>
              </a:rPr>
              <a:t>active topics in RL that isn't solved</a:t>
            </a:r>
            <a:r>
              <a:rPr lang="en-US" sz="1100" spc="-1" dirty="0">
                <a:solidFill>
                  <a:srgbClr val="434343"/>
                </a:solidFill>
                <a:latin typeface="Roboto Condensed Light"/>
              </a:rPr>
              <a:t>.</a:t>
            </a:r>
          </a:p>
          <a:p>
            <a:pPr marL="153035" algn="just">
              <a:buClr>
                <a:srgbClr val="FFAB40"/>
              </a:buClr>
            </a:pPr>
            <a:r>
              <a:rPr lang="en-US" sz="1100" spc="-1" dirty="0">
                <a:solidFill>
                  <a:srgbClr val="434343"/>
                </a:solidFill>
                <a:latin typeface="Roboto Condensed Light"/>
              </a:rPr>
              <a:t>But we have some working albeit hacky and not enough solutions that works for now</a:t>
            </a:r>
          </a:p>
          <a:p>
            <a:pPr marL="153035" algn="just">
              <a:buClr>
                <a:srgbClr val="FFAB40"/>
              </a:buClr>
            </a:pPr>
            <a:r>
              <a:rPr lang="en-US" sz="1100" spc="-1" dirty="0">
                <a:solidFill>
                  <a:srgbClr val="434343"/>
                </a:solidFill>
                <a:latin typeface="Roboto Condensed Light"/>
              </a:rPr>
              <a:t>(</a:t>
            </a:r>
            <a:r>
              <a:rPr lang="en-US" sz="1100" spc="-1" dirty="0" err="1">
                <a:solidFill>
                  <a:srgbClr val="434343"/>
                </a:solidFill>
                <a:latin typeface="Roboto Condensed Light"/>
              </a:rPr>
              <a:t>Greedy,Gaussian</a:t>
            </a:r>
            <a:r>
              <a:rPr lang="en-US" sz="1100" spc="-1" dirty="0">
                <a:solidFill>
                  <a:srgbClr val="434343"/>
                </a:solidFill>
                <a:latin typeface="Roboto Condensed Light"/>
              </a:rPr>
              <a:t> noise , random noise </a:t>
            </a:r>
            <a:r>
              <a:rPr lang="en-US" sz="1100" spc="-1" dirty="0" err="1">
                <a:solidFill>
                  <a:srgbClr val="434343"/>
                </a:solidFill>
                <a:latin typeface="Roboto Condensed Light"/>
              </a:rPr>
              <a:t>etc</a:t>
            </a:r>
            <a:r>
              <a:rPr lang="en-US" sz="1100" spc="-1" dirty="0">
                <a:solidFill>
                  <a:srgbClr val="434343"/>
                </a:solidFill>
                <a:latin typeface="Roboto Condensed Light"/>
              </a:rPr>
              <a:t>)</a:t>
            </a:r>
          </a:p>
        </p:txBody>
      </p:sp>
      <p:pic>
        <p:nvPicPr>
          <p:cNvPr id="2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D4C31042-2AB0-4B70-8458-2D042C880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293" y="611586"/>
            <a:ext cx="4483458" cy="271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09451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2">
            <a:extLst>
              <a:ext uri="{FF2B5EF4-FFF2-40B4-BE49-F238E27FC236}">
                <a16:creationId xmlns:a16="http://schemas.microsoft.com/office/drawing/2014/main" id="{9E0E8EA2-455A-47E9-B264-4A0E97F77AAD}"/>
              </a:ext>
            </a:extLst>
          </p:cNvPr>
          <p:cNvSpPr txBox="1"/>
          <p:nvPr/>
        </p:nvSpPr>
        <p:spPr>
          <a:xfrm>
            <a:off x="1045248" y="983397"/>
            <a:ext cx="7161630" cy="2472122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pPr marL="153035" algn="just">
              <a:buClr>
                <a:srgbClr val="FFAB40"/>
              </a:buClr>
            </a:pPr>
            <a:r>
              <a:rPr lang="en-US" sz="1100" spc="-1" dirty="0">
                <a:solidFill>
                  <a:srgbClr val="434343"/>
                </a:solidFill>
                <a:latin typeface="Roboto Condensed Light"/>
              </a:rPr>
              <a:t>Classical RL problem that demonstrate what we just talked about exploration and exploitation.</a:t>
            </a:r>
            <a:endParaRPr lang="en-US" dirty="0">
              <a:solidFill>
                <a:srgbClr val="000000"/>
              </a:solidFill>
              <a:latin typeface="Arial"/>
            </a:endParaRPr>
          </a:p>
          <a:p>
            <a:pPr marL="153035" algn="just">
              <a:buClr>
                <a:srgbClr val="FFAB40"/>
              </a:buClr>
            </a:pPr>
            <a:r>
              <a:rPr lang="en-US" sz="1100" spc="-1" dirty="0">
                <a:solidFill>
                  <a:srgbClr val="434343"/>
                </a:solidFill>
                <a:latin typeface="Roboto Condensed Light"/>
              </a:rPr>
              <a:t>You are </a:t>
            </a:r>
            <a:r>
              <a:rPr lang="en-US" sz="1100" spc="-1" dirty="0" err="1">
                <a:solidFill>
                  <a:srgbClr val="434343"/>
                </a:solidFill>
                <a:latin typeface="Roboto Condensed Light"/>
              </a:rPr>
              <a:t>vegas</a:t>
            </a:r>
            <a:r>
              <a:rPr lang="en-US" sz="1100" spc="-1" dirty="0">
                <a:solidFill>
                  <a:srgbClr val="434343"/>
                </a:solidFill>
                <a:latin typeface="Roboto Condensed Light"/>
              </a:rPr>
              <a:t> and you are in front of slot machine. Hey I know RL bit why not use it?</a:t>
            </a:r>
          </a:p>
          <a:p>
            <a:pPr marL="153035" algn="just">
              <a:buClr>
                <a:srgbClr val="FFAB40"/>
              </a:buClr>
            </a:pPr>
            <a:endParaRPr lang="en-US" sz="1100" spc="-1" dirty="0">
              <a:solidFill>
                <a:srgbClr val="434343"/>
              </a:solidFill>
              <a:latin typeface="Roboto Condensed Light"/>
            </a:endParaRPr>
          </a:p>
          <a:p>
            <a:pPr marL="153035" algn="just">
              <a:buClr>
                <a:srgbClr val="FFAB40"/>
              </a:buClr>
            </a:pPr>
            <a:r>
              <a:rPr lang="en-US" sz="1100" spc="-1" dirty="0">
                <a:solidFill>
                  <a:srgbClr val="434343"/>
                </a:solidFill>
                <a:latin typeface="Roboto Condensed Light"/>
              </a:rPr>
              <a:t>Find me best solution to get all money(highest long term reward)</a:t>
            </a:r>
          </a:p>
          <a:p>
            <a:pPr marL="153035" algn="just">
              <a:buClr>
                <a:srgbClr val="FFAB40"/>
              </a:buClr>
            </a:pPr>
            <a:endParaRPr lang="en-US" sz="1100" spc="-1" dirty="0">
              <a:solidFill>
                <a:srgbClr val="434343"/>
              </a:solidFill>
              <a:latin typeface="Roboto Condensed Light"/>
            </a:endParaRPr>
          </a:p>
          <a:p>
            <a:pPr marL="153035" algn="just">
              <a:buClr>
                <a:srgbClr val="FFAB40"/>
              </a:buClr>
            </a:pPr>
            <a:endParaRPr lang="en-US" sz="1100" spc="-1" dirty="0">
              <a:solidFill>
                <a:srgbClr val="434343"/>
              </a:solidFill>
              <a:latin typeface="Roboto Condensed Light"/>
            </a:endParaRPr>
          </a:p>
          <a:p>
            <a:pPr marL="153035" algn="just">
              <a:buClr>
                <a:srgbClr val="FFAB40"/>
              </a:buClr>
            </a:pPr>
            <a:endParaRPr lang="en-US" sz="1100" spc="-1" dirty="0">
              <a:solidFill>
                <a:srgbClr val="434343"/>
              </a:solidFill>
              <a:latin typeface="Roboto Condensed Light"/>
            </a:endParaRPr>
          </a:p>
          <a:p>
            <a:pPr marL="153035" algn="just">
              <a:buClr>
                <a:srgbClr val="FFAB40"/>
              </a:buClr>
            </a:pPr>
            <a:endParaRPr lang="en-US" sz="1100" spc="-1" dirty="0">
              <a:solidFill>
                <a:srgbClr val="434343"/>
              </a:solidFill>
              <a:latin typeface="Roboto Condensed Light"/>
            </a:endParaRPr>
          </a:p>
          <a:p>
            <a:pPr marL="153035" algn="just">
              <a:buClr>
                <a:srgbClr val="FFAB40"/>
              </a:buClr>
            </a:pPr>
            <a:endParaRPr lang="en-US" sz="1100" spc="-1" dirty="0">
              <a:solidFill>
                <a:srgbClr val="434343"/>
              </a:solidFill>
              <a:latin typeface="Roboto Condensed Light"/>
            </a:endParaRPr>
          </a:p>
          <a:p>
            <a:pPr marL="153035" algn="just">
              <a:buClr>
                <a:srgbClr val="FFAB40"/>
              </a:buClr>
            </a:pPr>
            <a:endParaRPr lang="en-US" sz="1100" spc="-1" dirty="0">
              <a:solidFill>
                <a:srgbClr val="434343"/>
              </a:solidFill>
              <a:latin typeface="Roboto Condensed Light"/>
            </a:endParaRPr>
          </a:p>
          <a:p>
            <a:pPr marL="153035" algn="just">
              <a:buClr>
                <a:srgbClr val="FFAB40"/>
              </a:buClr>
            </a:pPr>
            <a:endParaRPr lang="en-US" sz="1100" spc="-1" dirty="0">
              <a:solidFill>
                <a:srgbClr val="434343"/>
              </a:solidFill>
              <a:latin typeface="Roboto Condensed Light"/>
            </a:endParaRPr>
          </a:p>
          <a:p>
            <a:pPr marL="153035" algn="just">
              <a:buClr>
                <a:srgbClr val="FFAB40"/>
              </a:buClr>
            </a:pPr>
            <a:endParaRPr lang="en-US" sz="1100" spc="-1" dirty="0">
              <a:solidFill>
                <a:srgbClr val="434343"/>
              </a:solidFill>
              <a:latin typeface="Roboto Condensed Light"/>
            </a:endParaRPr>
          </a:p>
          <a:p>
            <a:pPr marL="153035" algn="just">
              <a:buClr>
                <a:srgbClr val="FFAB40"/>
              </a:buClr>
            </a:pPr>
            <a:endParaRPr lang="en-US" sz="1100" spc="-1" dirty="0">
              <a:solidFill>
                <a:srgbClr val="434343"/>
              </a:solidFill>
              <a:latin typeface="Roboto Condensed Light"/>
            </a:endParaRPr>
          </a:p>
          <a:p>
            <a:pPr marL="153035" algn="just">
              <a:buClr>
                <a:srgbClr val="FFAB40"/>
              </a:buClr>
            </a:pPr>
            <a:endParaRPr lang="en-US" sz="1100" spc="-1" dirty="0">
              <a:solidFill>
                <a:srgbClr val="434343"/>
              </a:solidFill>
              <a:latin typeface="Roboto Condensed Light"/>
            </a:endParaRPr>
          </a:p>
          <a:p>
            <a:pPr marL="153035" algn="just">
              <a:buClr>
                <a:srgbClr val="FFAB40"/>
              </a:buClr>
            </a:pPr>
            <a:endParaRPr lang="en-US" sz="1100" spc="-1" dirty="0">
              <a:solidFill>
                <a:srgbClr val="434343"/>
              </a:solidFill>
              <a:latin typeface="Roboto Condensed Light"/>
            </a:endParaRPr>
          </a:p>
          <a:p>
            <a:pPr marL="153035" algn="just">
              <a:buClr>
                <a:srgbClr val="FFAB40"/>
              </a:buClr>
            </a:pPr>
            <a:r>
              <a:rPr lang="en-US" sz="1100" spc="-1" dirty="0">
                <a:solidFill>
                  <a:srgbClr val="434343"/>
                </a:solidFill>
                <a:latin typeface="Roboto Condensed Light"/>
              </a:rPr>
              <a:t>This example is from Bernoulli m-armed </a:t>
            </a:r>
            <a:r>
              <a:rPr lang="en-US" sz="1100" spc="-1" dirty="0" err="1">
                <a:solidFill>
                  <a:srgbClr val="434343"/>
                </a:solidFill>
                <a:latin typeface="Roboto Condensed Light"/>
              </a:rPr>
              <a:t>bandit.Reward</a:t>
            </a:r>
            <a:r>
              <a:rPr lang="en-US" sz="1100" spc="-1" dirty="0">
                <a:solidFill>
                  <a:srgbClr val="434343"/>
                </a:solidFill>
                <a:latin typeface="Roboto Condensed Light"/>
              </a:rPr>
              <a:t> probs are not known to user.</a:t>
            </a:r>
          </a:p>
          <a:p>
            <a:pPr marL="153035" algn="just">
              <a:buClr>
                <a:srgbClr val="FFAB40"/>
              </a:buClr>
            </a:pPr>
            <a:r>
              <a:rPr lang="en-US" sz="1100" spc="-1" dirty="0">
                <a:solidFill>
                  <a:srgbClr val="434343"/>
                </a:solidFill>
                <a:latin typeface="Roboto Condensed Light"/>
              </a:rPr>
              <a:t>You may think just play randomly and you will get best , but it doesn't </a:t>
            </a:r>
            <a:r>
              <a:rPr lang="en-US" sz="1100" spc="-1" dirty="0" err="1">
                <a:solidFill>
                  <a:srgbClr val="434343"/>
                </a:solidFill>
                <a:latin typeface="Roboto Condensed Light"/>
              </a:rPr>
              <a:t>guarentee</a:t>
            </a:r>
            <a:r>
              <a:rPr lang="en-US" sz="1100" spc="-1" dirty="0">
                <a:solidFill>
                  <a:srgbClr val="434343"/>
                </a:solidFill>
                <a:latin typeface="Roboto Condensed Light"/>
              </a:rPr>
              <a:t> best long term reward.</a:t>
            </a:r>
          </a:p>
          <a:p>
            <a:pPr marL="153035" algn="just">
              <a:buClr>
                <a:srgbClr val="FFAB40"/>
              </a:buClr>
            </a:pPr>
            <a:r>
              <a:rPr lang="en-US" sz="1100" spc="-1" dirty="0">
                <a:ea typeface="+mn-lt"/>
                <a:cs typeface="+mn-lt"/>
                <a:hlinkClick r:id="rId3"/>
              </a:rPr>
              <a:t>https://en.wikipedia.org/wiki/Law_of_large_numbers</a:t>
            </a:r>
            <a:r>
              <a:rPr lang="en-US" dirty="0">
                <a:ea typeface="+mn-lt"/>
                <a:cs typeface="+mn-lt"/>
              </a:rPr>
              <a:t> -&gt; do it much you as you can then it will be close to expected value. Well it gets some value but not best nor it's useful</a:t>
            </a:r>
            <a:endParaRPr lang="en-US" dirty="0"/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A9583A7D-32C8-4AAD-BE90-DE2B179CABF5}"/>
              </a:ext>
            </a:extLst>
          </p:cNvPr>
          <p:cNvSpPr txBox="1"/>
          <p:nvPr/>
        </p:nvSpPr>
        <p:spPr>
          <a:xfrm>
            <a:off x="1345630" y="-266346"/>
            <a:ext cx="6155640" cy="12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 algn="ctr"/>
            <a:r>
              <a:rPr lang="en-US" sz="2800" b="1" spc="-1">
                <a:solidFill>
                  <a:srgbClr val="434343"/>
                </a:solidFill>
                <a:latin typeface="Exo 2"/>
              </a:rPr>
              <a:t>What's multi armed bandit problem</a:t>
            </a:r>
            <a:endParaRPr lang="en-US"/>
          </a:p>
        </p:txBody>
      </p:sp>
      <p:pic>
        <p:nvPicPr>
          <p:cNvPr id="4" name="Picture 5" descr="A picture containing photo, man&#10;&#10;Description generated with very high confidence">
            <a:extLst>
              <a:ext uri="{FF2B5EF4-FFF2-40B4-BE49-F238E27FC236}">
                <a16:creationId xmlns:a16="http://schemas.microsoft.com/office/drawing/2014/main" id="{942913C0-CBD6-4FBF-AF2F-C1A3DFACE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1223" y="1975940"/>
            <a:ext cx="3777687" cy="148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224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2">
            <a:extLst>
              <a:ext uri="{FF2B5EF4-FFF2-40B4-BE49-F238E27FC236}">
                <a16:creationId xmlns:a16="http://schemas.microsoft.com/office/drawing/2014/main" id="{9E0E8EA2-455A-47E9-B264-4A0E97F77AAD}"/>
              </a:ext>
            </a:extLst>
          </p:cNvPr>
          <p:cNvSpPr txBox="1"/>
          <p:nvPr/>
        </p:nvSpPr>
        <p:spPr>
          <a:xfrm>
            <a:off x="1428660" y="1562131"/>
            <a:ext cx="7668022" cy="2949577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pPr marL="285750" indent="-285750" algn="just">
              <a:buClr>
                <a:srgbClr val="FFAB40"/>
              </a:buClr>
              <a:buFont typeface="Arial"/>
              <a:buChar char="•"/>
            </a:pPr>
            <a:r>
              <a:rPr lang="en-US" sz="1100" spc="-1">
                <a:solidFill>
                  <a:srgbClr val="000000"/>
                </a:solidFill>
                <a:latin typeface="Arial"/>
                <a:cs typeface="Arial"/>
              </a:rPr>
              <a:t>No</a:t>
            </a:r>
            <a:r>
              <a:rPr lang="en-US" sz="1100" spc="-1">
                <a:ea typeface="+mn-lt"/>
                <a:cs typeface="+mn-lt"/>
              </a:rPr>
              <a:t> exploration: the most naive approach and a bad one.</a:t>
            </a:r>
            <a:endParaRPr lang="en-US">
              <a:solidFill>
                <a:srgbClr val="000000"/>
              </a:solidFill>
              <a:latin typeface="Arial"/>
            </a:endParaRPr>
          </a:p>
          <a:p>
            <a:pPr marL="285750" indent="-285750" algn="just">
              <a:buClr>
                <a:srgbClr val="FFAB40"/>
              </a:buClr>
              <a:buFont typeface="Arial"/>
              <a:buChar char="•"/>
            </a:pPr>
            <a:r>
              <a:rPr lang="en-US" sz="1100" spc="-1">
                <a:ea typeface="+mn-lt"/>
                <a:cs typeface="+mn-lt"/>
              </a:rPr>
              <a:t>Exploration at random</a:t>
            </a:r>
            <a:endParaRPr lang="en-US"/>
          </a:p>
          <a:p>
            <a:pPr marL="285750" indent="-285750" algn="just">
              <a:buClr>
                <a:srgbClr val="FFAB40"/>
              </a:buClr>
              <a:buFont typeface="Arial"/>
              <a:buChar char="•"/>
            </a:pPr>
            <a:r>
              <a:rPr lang="en-US" sz="1100" spc="-1">
                <a:ea typeface="+mn-lt"/>
                <a:cs typeface="+mn-lt"/>
              </a:rPr>
              <a:t>Exploration smartly with preference to uncertainty</a:t>
            </a:r>
            <a:endParaRPr lang="en-US"/>
          </a:p>
          <a:p>
            <a:pPr marL="285750" indent="-285750" algn="just">
              <a:buClr>
                <a:srgbClr val="FFAB40"/>
              </a:buClr>
              <a:buFont typeface="Arial"/>
              <a:buChar char="•"/>
            </a:pPr>
            <a:endParaRPr lang="en-US" sz="1100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 algn="just">
              <a:buClr>
                <a:srgbClr val="FFAB40"/>
              </a:buClr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(no state in below img for simplicity purposes)</a:t>
            </a:r>
            <a:endParaRPr lang="en-US" sz="1100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 algn="just">
              <a:buClr>
                <a:srgbClr val="FFAB40"/>
              </a:buClr>
              <a:buFont typeface="Arial"/>
              <a:buChar char="•"/>
            </a:pPr>
            <a:endParaRPr lang="en-US" sz="1100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 algn="just">
              <a:buClr>
                <a:srgbClr val="FFAB40"/>
              </a:buClr>
              <a:buFont typeface="Arial"/>
              <a:buChar char="•"/>
            </a:pPr>
            <a:endParaRPr lang="en-US" sz="1100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153035" algn="just">
              <a:buClr>
                <a:srgbClr val="FFAB40"/>
              </a:buClr>
            </a:pPr>
            <a:endParaRPr lang="en-US" sz="1100" spc="-1" dirty="0">
              <a:solidFill>
                <a:srgbClr val="434343"/>
              </a:solidFill>
              <a:latin typeface="Roboto Condensed Light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A9583A7D-32C8-4AAD-BE90-DE2B179CABF5}"/>
              </a:ext>
            </a:extLst>
          </p:cNvPr>
          <p:cNvSpPr txBox="1"/>
          <p:nvPr/>
        </p:nvSpPr>
        <p:spPr>
          <a:xfrm>
            <a:off x="1345630" y="-266346"/>
            <a:ext cx="6155640" cy="12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 algn="ctr"/>
            <a:r>
              <a:rPr lang="en-US" sz="2800" b="1" spc="-1">
                <a:solidFill>
                  <a:srgbClr val="434343"/>
                </a:solidFill>
                <a:latin typeface="Exo 2"/>
              </a:rPr>
              <a:t>Solution methods</a:t>
            </a:r>
            <a:endParaRPr lang="en-US"/>
          </a:p>
        </p:txBody>
      </p:sp>
      <p:pic>
        <p:nvPicPr>
          <p:cNvPr id="2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BAB1D6D-EA8C-4E30-87F2-E7ECBE953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906" y="2624272"/>
            <a:ext cx="5246225" cy="209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8839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2">
            <a:extLst>
              <a:ext uri="{FF2B5EF4-FFF2-40B4-BE49-F238E27FC236}">
                <a16:creationId xmlns:a16="http://schemas.microsoft.com/office/drawing/2014/main" id="{9E0E8EA2-455A-47E9-B264-4A0E97F77AAD}"/>
              </a:ext>
            </a:extLst>
          </p:cNvPr>
          <p:cNvSpPr txBox="1"/>
          <p:nvPr/>
        </p:nvSpPr>
        <p:spPr>
          <a:xfrm>
            <a:off x="1406957" y="1605536"/>
            <a:ext cx="7668022" cy="2949577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pPr algn="just">
              <a:buClr>
                <a:srgbClr val="FFAB40"/>
              </a:buClr>
            </a:pPr>
            <a:r>
              <a:rPr lang="en-US" sz="1100" spc="-1" dirty="0">
                <a:solidFill>
                  <a:srgbClr val="000000"/>
                </a:solidFill>
                <a:latin typeface="Arial"/>
                <a:cs typeface="Arial"/>
              </a:rPr>
              <a:t>Given probability you either exploit -&gt; aka take best action given Q function  bigger chance</a:t>
            </a:r>
          </a:p>
          <a:p>
            <a:pPr algn="just">
              <a:buClr>
                <a:srgbClr val="FFAB40"/>
              </a:buClr>
            </a:pPr>
            <a:r>
              <a:rPr lang="en-US" sz="1100" spc="-1" dirty="0">
                <a:solidFill>
                  <a:srgbClr val="000000"/>
                </a:solidFill>
                <a:latin typeface="Arial"/>
                <a:cs typeface="Arial"/>
              </a:rPr>
              <a:t>Or  do random exploration -&gt; small chance </a:t>
            </a:r>
          </a:p>
          <a:p>
            <a:pPr algn="just">
              <a:buClr>
                <a:srgbClr val="FFAB40"/>
              </a:buClr>
            </a:pPr>
            <a:endParaRPr lang="en-US" sz="1100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buClr>
                <a:srgbClr val="FFAB40"/>
              </a:buClr>
            </a:pPr>
            <a:r>
              <a:rPr lang="en-US" sz="1100" spc="-1" dirty="0">
                <a:solidFill>
                  <a:srgbClr val="000000"/>
                </a:solidFill>
                <a:latin typeface="Arial"/>
                <a:cs typeface="Arial"/>
              </a:rPr>
              <a:t>In general greedy choosen a small value so you will exploit more but explore less (even more so after some time in training – learning hence we expect it would be already in solid state so random exploration would be bad thing %50 %50)</a:t>
            </a:r>
          </a:p>
          <a:p>
            <a:pPr algn="just">
              <a:buClr>
                <a:srgbClr val="FFAB40"/>
              </a:buClr>
            </a:pPr>
            <a:endParaRPr lang="en-US" sz="1100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buClr>
                <a:srgbClr val="FFAB40"/>
              </a:buClr>
            </a:pPr>
            <a:r>
              <a:rPr lang="en-US" sz="1100" spc="-1" dirty="0">
                <a:solidFill>
                  <a:srgbClr val="000000"/>
                </a:solidFill>
                <a:latin typeface="Arial"/>
                <a:cs typeface="Arial"/>
              </a:rPr>
              <a:t>Obviously we are talking </a:t>
            </a:r>
            <a:r>
              <a:rPr lang="en-US" sz="1100" b="1" spc="-1" dirty="0">
                <a:solidFill>
                  <a:srgbClr val="000000"/>
                </a:solidFill>
                <a:latin typeface="Arial"/>
                <a:cs typeface="Arial"/>
              </a:rPr>
              <a:t>random exploration </a:t>
            </a:r>
            <a:r>
              <a:rPr lang="en-US" sz="1100" spc="-1" dirty="0">
                <a:solidFill>
                  <a:srgbClr val="000000"/>
                </a:solidFill>
                <a:latin typeface="Arial"/>
                <a:cs typeface="Arial"/>
              </a:rPr>
              <a:t>, because if we had better exploration technique this wouldn't be case.</a:t>
            </a:r>
          </a:p>
          <a:p>
            <a:pPr algn="just">
              <a:buClr>
                <a:srgbClr val="FFAB40"/>
              </a:buClr>
            </a:pPr>
            <a:r>
              <a:rPr lang="en-US" sz="1100" spc="-1" dirty="0">
                <a:solidFill>
                  <a:srgbClr val="000000"/>
                </a:solidFill>
                <a:latin typeface="Arial"/>
                <a:cs typeface="Arial"/>
              </a:rPr>
              <a:t>1-e -&gt; our policy</a:t>
            </a:r>
          </a:p>
          <a:p>
            <a:pPr algn="just">
              <a:buClr>
                <a:srgbClr val="FFAB40"/>
              </a:buClr>
            </a:pPr>
            <a:r>
              <a:rPr lang="en-US" sz="1100" spc="-1" dirty="0">
                <a:solidFill>
                  <a:srgbClr val="000000"/>
                </a:solidFill>
                <a:latin typeface="Arial"/>
                <a:cs typeface="Arial"/>
              </a:rPr>
              <a:t>E – random exploration</a:t>
            </a:r>
          </a:p>
          <a:p>
            <a:pPr algn="just">
              <a:buClr>
                <a:srgbClr val="FFAB40"/>
              </a:buClr>
            </a:pPr>
            <a:endParaRPr lang="en-US" sz="1100" spc="-1" dirty="0">
              <a:cs typeface="Arial"/>
            </a:endParaRPr>
          </a:p>
          <a:p>
            <a:pPr algn="just">
              <a:buClr>
                <a:srgbClr val="FFAB40"/>
              </a:buClr>
            </a:pPr>
            <a:endParaRPr lang="en-US" sz="1100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buClr>
                <a:srgbClr val="FFAB40"/>
              </a:buClr>
            </a:pPr>
            <a:r>
              <a:rPr lang="en-US" sz="1100" spc="-1" dirty="0">
                <a:solidFill>
                  <a:srgbClr val="000000"/>
                </a:solidFill>
                <a:latin typeface="Arial"/>
                <a:cs typeface="Arial"/>
              </a:rPr>
              <a:t>Related to image </a:t>
            </a:r>
            <a:r>
              <a:rPr lang="en-US" sz="1100" spc="-1" dirty="0">
                <a:ea typeface="+mn-lt"/>
                <a:cs typeface="+mn-lt"/>
              </a:rPr>
              <a:t>here 1 is a binary indicator function and </a:t>
            </a:r>
            <a:r>
              <a:rPr lang="en-US" sz="1100" i="1" spc="-1" dirty="0">
                <a:ea typeface="+mn-lt"/>
                <a:cs typeface="+mn-lt"/>
              </a:rPr>
              <a:t>Nt</a:t>
            </a:r>
            <a:r>
              <a:rPr lang="en-US" sz="1100" spc="-1" dirty="0">
                <a:ea typeface="+mn-lt"/>
                <a:cs typeface="+mn-lt"/>
              </a:rPr>
              <a:t>(</a:t>
            </a:r>
            <a:r>
              <a:rPr lang="en-US" sz="1100" i="1" spc="-1" dirty="0">
                <a:ea typeface="+mn-lt"/>
                <a:cs typeface="+mn-lt"/>
              </a:rPr>
              <a:t>a</a:t>
            </a:r>
            <a:r>
              <a:rPr lang="en-US" sz="1100" spc="-1" dirty="0">
                <a:ea typeface="+mn-lt"/>
                <a:cs typeface="+mn-lt"/>
              </a:rPr>
              <a:t>) is how many times the action a has been selected so far, </a:t>
            </a:r>
            <a:endParaRPr lang="en-US" sz="1100" i="1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buClr>
                <a:srgbClr val="FFAB40"/>
              </a:buClr>
            </a:pPr>
            <a:endParaRPr lang="en-US" sz="1100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buClr>
                <a:srgbClr val="FFAB40"/>
              </a:buClr>
            </a:pPr>
            <a:endParaRPr lang="en-US" sz="1100" spc="-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A9583A7D-32C8-4AAD-BE90-DE2B179CABF5}"/>
              </a:ext>
            </a:extLst>
          </p:cNvPr>
          <p:cNvSpPr txBox="1"/>
          <p:nvPr/>
        </p:nvSpPr>
        <p:spPr>
          <a:xfrm>
            <a:off x="1345630" y="-266346"/>
            <a:ext cx="6155640" cy="12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 algn="ctr"/>
            <a:r>
              <a:rPr lang="en-US" sz="2800" b="1" spc="-1">
                <a:solidFill>
                  <a:srgbClr val="434343"/>
                </a:solidFill>
                <a:latin typeface="Exo 2"/>
              </a:rPr>
              <a:t>E- Greedy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2581B6-D723-448E-AFDA-5728EB878BF9}"/>
              </a:ext>
            </a:extLst>
          </p:cNvPr>
          <p:cNvSpPr txBox="1"/>
          <p:nvPr/>
        </p:nvSpPr>
        <p:spPr>
          <a:xfrm>
            <a:off x="3200400" y="23431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en-US" dirty="0">
              <a:latin typeface="Roboto Condensed Light"/>
              <a:cs typeface="Segoe UI"/>
            </a:endParaRPr>
          </a:p>
        </p:txBody>
      </p:sp>
      <p:pic>
        <p:nvPicPr>
          <p:cNvPr id="4" name="Picture 4" descr="A close up of a clock&#10;&#10;Description generated with very high confidence">
            <a:extLst>
              <a:ext uri="{FF2B5EF4-FFF2-40B4-BE49-F238E27FC236}">
                <a16:creationId xmlns:a16="http://schemas.microsoft.com/office/drawing/2014/main" id="{A7627357-03A6-45D7-ACB2-C1913A8ED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843" y="3991178"/>
            <a:ext cx="2743200" cy="67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998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extShape 1"/>
          <p:cNvSpPr txBox="1"/>
          <p:nvPr/>
        </p:nvSpPr>
        <p:spPr>
          <a:xfrm>
            <a:off x="3385800" y="2098800"/>
            <a:ext cx="2372040" cy="9457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ctr">
              <a:lnSpc>
                <a:spcPct val="100000"/>
              </a:lnSpc>
            </a:pPr>
            <a:r>
              <a:rPr lang="en-US" sz="3000" b="1" spc="-1" dirty="0">
                <a:solidFill>
                  <a:srgbClr val="434343"/>
                </a:solidFill>
                <a:latin typeface="Exo 2"/>
              </a:rPr>
              <a:t>Overview</a:t>
            </a:r>
            <a:endParaRPr lang="en-US" sz="3000" b="1" strike="noStrike" spc="-1" dirty="0">
              <a:solidFill>
                <a:srgbClr val="434343"/>
              </a:solidFill>
              <a:latin typeface="Exo 2"/>
            </a:endParaRPr>
          </a:p>
        </p:txBody>
      </p:sp>
      <p:sp>
        <p:nvSpPr>
          <p:cNvPr id="377" name="TextShape 2"/>
          <p:cNvSpPr txBox="1"/>
          <p:nvPr/>
        </p:nvSpPr>
        <p:spPr>
          <a:xfrm>
            <a:off x="390240" y="201600"/>
            <a:ext cx="197388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 algn="r"/>
            <a:r>
              <a:rPr lang="en-US" sz="1400" b="1" spc="-1" dirty="0">
                <a:solidFill>
                  <a:srgbClr val="434343"/>
                </a:solidFill>
                <a:latin typeface="Exo 2"/>
              </a:rPr>
              <a:t>Value Iteration</a:t>
            </a:r>
            <a:endParaRPr lang="en-US" dirty="0"/>
          </a:p>
        </p:txBody>
      </p:sp>
      <p:sp>
        <p:nvSpPr>
          <p:cNvPr id="378" name="TextShape 3"/>
          <p:cNvSpPr txBox="1"/>
          <p:nvPr/>
        </p:nvSpPr>
        <p:spPr>
          <a:xfrm>
            <a:off x="690480" y="683534"/>
            <a:ext cx="1653830" cy="545146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algn="r">
              <a:lnSpc>
                <a:spcPct val="100000"/>
              </a:lnSpc>
            </a:pPr>
            <a:r>
              <a:rPr lang="tr-TR" sz="800" b="0" strike="noStrike" spc="-1" dirty="0">
                <a:latin typeface="Arial"/>
              </a:rPr>
              <a:t>Value Function definition, how to calculate it</a:t>
            </a:r>
            <a:endParaRPr lang="en-US" sz="800" b="0" strike="noStrike" spc="-1" dirty="0">
              <a:latin typeface="Arial"/>
            </a:endParaRPr>
          </a:p>
        </p:txBody>
      </p:sp>
      <p:sp>
        <p:nvSpPr>
          <p:cNvPr id="379" name="TextShape 4"/>
          <p:cNvSpPr txBox="1"/>
          <p:nvPr/>
        </p:nvSpPr>
        <p:spPr>
          <a:xfrm>
            <a:off x="390240" y="1167840"/>
            <a:ext cx="197388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 algn="r"/>
            <a:r>
              <a:rPr lang="tr-TR" sz="1400" b="1" spc="-1" dirty="0">
                <a:solidFill>
                  <a:srgbClr val="434343"/>
                </a:solidFill>
                <a:latin typeface="Exo 2"/>
              </a:rPr>
              <a:t>Policy Evaluation</a:t>
            </a: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TextShape 5"/>
          <p:cNvSpPr txBox="1"/>
          <p:nvPr/>
        </p:nvSpPr>
        <p:spPr>
          <a:xfrm>
            <a:off x="690480" y="1622520"/>
            <a:ext cx="1674000" cy="572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 algn="r">
              <a:lnSpc>
                <a:spcPct val="100000"/>
              </a:lnSpc>
            </a:pPr>
            <a:r>
              <a:rPr lang="tr-TR" sz="800" b="0" strike="noStrike" spc="-1" dirty="0">
                <a:latin typeface="Arial"/>
              </a:rPr>
              <a:t>How to evaluate policy , with random fixed policy. </a:t>
            </a:r>
            <a:r>
              <a:rPr lang="tr-TR" sz="800" spc="-1" dirty="0">
                <a:latin typeface="Arial"/>
              </a:rPr>
              <a:t>Does it converge?</a:t>
            </a:r>
            <a:endParaRPr lang="en-US" sz="800" b="0" strike="noStrike" spc="-1" dirty="0">
              <a:latin typeface="Arial"/>
            </a:endParaRPr>
          </a:p>
        </p:txBody>
      </p:sp>
      <p:sp>
        <p:nvSpPr>
          <p:cNvPr id="381" name="TextShape 6"/>
          <p:cNvSpPr txBox="1"/>
          <p:nvPr/>
        </p:nvSpPr>
        <p:spPr>
          <a:xfrm>
            <a:off x="2118600" y="544320"/>
            <a:ext cx="110736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3600" b="1" strike="noStrike" spc="-1">
                <a:solidFill>
                  <a:srgbClr val="434343"/>
                </a:solidFill>
                <a:latin typeface="Exo 2"/>
                <a:ea typeface="Exo 2"/>
              </a:rPr>
              <a:t>01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TextShape 8"/>
          <p:cNvSpPr txBox="1"/>
          <p:nvPr/>
        </p:nvSpPr>
        <p:spPr>
          <a:xfrm>
            <a:off x="2105280" y="1515960"/>
            <a:ext cx="110736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3600" b="1" strike="noStrike" spc="-1">
                <a:solidFill>
                  <a:srgbClr val="434343"/>
                </a:solidFill>
                <a:latin typeface="Exo 2"/>
                <a:ea typeface="Exo 2"/>
              </a:rPr>
              <a:t>02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CustomShape 9"/>
          <p:cNvSpPr/>
          <p:nvPr/>
        </p:nvSpPr>
        <p:spPr>
          <a:xfrm>
            <a:off x="3297240" y="0"/>
            <a:ext cx="360" cy="2393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5" name="CustomShape 10"/>
          <p:cNvSpPr/>
          <p:nvPr/>
        </p:nvSpPr>
        <p:spPr>
          <a:xfrm>
            <a:off x="5861880" y="3131280"/>
            <a:ext cx="360" cy="2029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6" name="TextShape 11"/>
          <p:cNvSpPr txBox="1"/>
          <p:nvPr/>
        </p:nvSpPr>
        <p:spPr>
          <a:xfrm>
            <a:off x="5922000" y="2092680"/>
            <a:ext cx="107172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434343"/>
                </a:solidFill>
                <a:latin typeface="Exo 2"/>
                <a:ea typeface="Exo 2"/>
              </a:rPr>
              <a:t>0</a:t>
            </a:r>
            <a:r>
              <a:rPr lang="tr-TR" sz="3600" b="1" strike="noStrike" spc="-1" dirty="0">
                <a:solidFill>
                  <a:srgbClr val="434343"/>
                </a:solidFill>
                <a:latin typeface="Exo 2"/>
                <a:ea typeface="Exo 2"/>
              </a:rPr>
              <a:t>3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TextShape 12"/>
          <p:cNvSpPr txBox="1"/>
          <p:nvPr/>
        </p:nvSpPr>
        <p:spPr>
          <a:xfrm>
            <a:off x="5922000" y="3112200"/>
            <a:ext cx="107172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434343"/>
                </a:solidFill>
                <a:latin typeface="Exo 2"/>
                <a:ea typeface="Exo 2"/>
              </a:rPr>
              <a:t>0</a:t>
            </a:r>
            <a:r>
              <a:rPr lang="tr-TR" sz="3600" b="1" strike="noStrike" spc="-1" dirty="0">
                <a:solidFill>
                  <a:srgbClr val="434343"/>
                </a:solidFill>
                <a:latin typeface="Exo 2"/>
                <a:ea typeface="Exo 2"/>
              </a:rPr>
              <a:t>4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TextShape 13"/>
          <p:cNvSpPr txBox="1"/>
          <p:nvPr/>
        </p:nvSpPr>
        <p:spPr>
          <a:xfrm>
            <a:off x="5922000" y="4132080"/>
            <a:ext cx="107172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434343"/>
                </a:solidFill>
                <a:latin typeface="Exo 2"/>
                <a:ea typeface="Exo 2"/>
              </a:rPr>
              <a:t>0</a:t>
            </a:r>
            <a:r>
              <a:rPr lang="tr-TR" sz="3600" b="1" strike="noStrike" spc="-1" dirty="0">
                <a:solidFill>
                  <a:srgbClr val="434343"/>
                </a:solidFill>
                <a:latin typeface="Exo 2"/>
                <a:ea typeface="Exo 2"/>
              </a:rPr>
              <a:t>5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TextShape 16"/>
          <p:cNvSpPr txBox="1"/>
          <p:nvPr/>
        </p:nvSpPr>
        <p:spPr>
          <a:xfrm>
            <a:off x="6811560" y="1775160"/>
            <a:ext cx="197388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r>
              <a:rPr lang="en-US" sz="1300" b="1" spc="-1" dirty="0">
                <a:solidFill>
                  <a:srgbClr val="434343"/>
                </a:solidFill>
                <a:latin typeface="Exo 2"/>
              </a:rPr>
              <a:t>Policy Iteration</a:t>
            </a:r>
            <a:endParaRPr lang="en-US" dirty="0"/>
          </a:p>
        </p:txBody>
      </p:sp>
      <p:sp>
        <p:nvSpPr>
          <p:cNvPr id="392" name="TextShape 17"/>
          <p:cNvSpPr txBox="1"/>
          <p:nvPr/>
        </p:nvSpPr>
        <p:spPr>
          <a:xfrm>
            <a:off x="6811560" y="2229840"/>
            <a:ext cx="1674000" cy="572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tr-TR" sz="800" spc="-1" dirty="0">
                <a:solidFill>
                  <a:srgbClr val="434343"/>
                </a:solidFill>
                <a:latin typeface="Roboto Condensed Light"/>
              </a:rPr>
              <a:t>Evaluate the policy and improve it to get optimal policy</a:t>
            </a:r>
            <a:endParaRPr lang="en-US" sz="800" b="0" strike="noStrike" spc="-1" dirty="0">
              <a:latin typeface="Arial"/>
            </a:endParaRPr>
          </a:p>
        </p:txBody>
      </p:sp>
      <p:sp>
        <p:nvSpPr>
          <p:cNvPr id="393" name="TextShape 18"/>
          <p:cNvSpPr txBox="1"/>
          <p:nvPr/>
        </p:nvSpPr>
        <p:spPr>
          <a:xfrm>
            <a:off x="6811560" y="2799000"/>
            <a:ext cx="197388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r>
              <a:rPr lang="tr-TR" sz="1400" b="1" spc="-1" dirty="0">
                <a:solidFill>
                  <a:srgbClr val="434343"/>
                </a:solidFill>
                <a:latin typeface="Exo 2"/>
              </a:rPr>
              <a:t>Multi Armed Bandits</a:t>
            </a:r>
            <a:endParaRPr lang="en-US" dirty="0"/>
          </a:p>
        </p:txBody>
      </p:sp>
      <p:sp>
        <p:nvSpPr>
          <p:cNvPr id="394" name="TextShape 19"/>
          <p:cNvSpPr txBox="1"/>
          <p:nvPr/>
        </p:nvSpPr>
        <p:spPr>
          <a:xfrm>
            <a:off x="6811560" y="3254040"/>
            <a:ext cx="1674000" cy="572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tr-TR" sz="800" b="0" strike="noStrike" spc="-1" dirty="0">
                <a:solidFill>
                  <a:srgbClr val="434343"/>
                </a:solidFill>
                <a:latin typeface="Roboto Condensed Light"/>
                <a:ea typeface="Roboto Condensed Light"/>
              </a:rPr>
              <a:t>What is the problem space, what algorithms / methods used ,  exploration and exploitation dilemma.</a:t>
            </a:r>
            <a:endParaRPr lang="en-US" sz="800" b="0" strike="noStrike" spc="-1" dirty="0">
              <a:latin typeface="Arial"/>
            </a:endParaRPr>
          </a:p>
        </p:txBody>
      </p:sp>
      <p:sp>
        <p:nvSpPr>
          <p:cNvPr id="395" name="TextShape 20"/>
          <p:cNvSpPr txBox="1"/>
          <p:nvPr/>
        </p:nvSpPr>
        <p:spPr>
          <a:xfrm>
            <a:off x="6811560" y="3811320"/>
            <a:ext cx="197388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r>
              <a:rPr lang="en-US" sz="1400" b="1" spc="-1" dirty="0">
                <a:solidFill>
                  <a:srgbClr val="434343"/>
                </a:solidFill>
                <a:latin typeface="Exo 2"/>
              </a:rPr>
              <a:t>Q &amp; A's</a:t>
            </a:r>
          </a:p>
        </p:txBody>
      </p:sp>
      <p:sp>
        <p:nvSpPr>
          <p:cNvPr id="396" name="TextShape 21"/>
          <p:cNvSpPr txBox="1"/>
          <p:nvPr/>
        </p:nvSpPr>
        <p:spPr>
          <a:xfrm>
            <a:off x="6811560" y="4266000"/>
            <a:ext cx="1973880" cy="964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tr-TR" sz="900" b="0" strike="noStrike" spc="-1" dirty="0">
                <a:solidFill>
                  <a:srgbClr val="434343"/>
                </a:solidFill>
                <a:latin typeface="Roboto Condensed Light"/>
              </a:rPr>
              <a:t>Q-A part</a:t>
            </a:r>
            <a:endParaRPr lang="en-US" sz="900" b="0" strike="noStrike" spc="-1" dirty="0">
              <a:latin typeface="Arial"/>
            </a:endParaRPr>
          </a:p>
        </p:txBody>
      </p:sp>
      <p:pic>
        <p:nvPicPr>
          <p:cNvPr id="397" name="Picture 2"/>
          <p:cNvPicPr/>
          <p:nvPr/>
        </p:nvPicPr>
        <p:blipFill>
          <a:blip r:embed="rId2"/>
          <a:stretch/>
        </p:blipFill>
        <p:spPr>
          <a:xfrm>
            <a:off x="4079880" y="201600"/>
            <a:ext cx="2517840" cy="1417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2">
            <a:extLst>
              <a:ext uri="{FF2B5EF4-FFF2-40B4-BE49-F238E27FC236}">
                <a16:creationId xmlns:a16="http://schemas.microsoft.com/office/drawing/2014/main" id="{9E0E8EA2-455A-47E9-B264-4A0E97F77AAD}"/>
              </a:ext>
            </a:extLst>
          </p:cNvPr>
          <p:cNvSpPr txBox="1"/>
          <p:nvPr/>
        </p:nvSpPr>
        <p:spPr>
          <a:xfrm>
            <a:off x="1406957" y="1605536"/>
            <a:ext cx="7668022" cy="2949577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pPr algn="just">
              <a:buClr>
                <a:srgbClr val="FFAB40"/>
              </a:buClr>
            </a:pPr>
            <a:r>
              <a:rPr lang="en-US" sz="1100" spc="-1" dirty="0">
                <a:solidFill>
                  <a:srgbClr val="000000"/>
                </a:solidFill>
                <a:latin typeface="Arial"/>
                <a:cs typeface="Arial"/>
              </a:rPr>
              <a:t>Random exploration while works fine in some cases , but due the it's </a:t>
            </a:r>
            <a:r>
              <a:rPr lang="en-US" sz="1100" b="1" spc="-1" dirty="0">
                <a:solidFill>
                  <a:srgbClr val="000000"/>
                </a:solidFill>
                <a:latin typeface="Arial"/>
                <a:cs typeface="Arial"/>
              </a:rPr>
              <a:t>randomness </a:t>
            </a:r>
            <a:r>
              <a:rPr lang="en-US" sz="1100" spc="-1" dirty="0">
                <a:solidFill>
                  <a:srgbClr val="000000"/>
                </a:solidFill>
                <a:latin typeface="Arial"/>
                <a:cs typeface="Arial"/>
              </a:rPr>
              <a:t>(no pun intended) it is real possibility </a:t>
            </a:r>
            <a:endParaRPr lang="en-US" dirty="0"/>
          </a:p>
          <a:p>
            <a:pPr algn="just">
              <a:buClr>
                <a:srgbClr val="FFAB40"/>
              </a:buClr>
            </a:pPr>
            <a:r>
              <a:rPr lang="en-US" sz="1100" spc="-1" dirty="0">
                <a:solidFill>
                  <a:srgbClr val="000000"/>
                </a:solidFill>
                <a:latin typeface="Arial"/>
                <a:cs typeface="Arial"/>
              </a:rPr>
              <a:t>That we miss lots good actions and instead we explore a bad action that we even knew it was </a:t>
            </a:r>
            <a:r>
              <a:rPr lang="en-US" sz="1100" b="1" spc="-1" dirty="0">
                <a:solidFill>
                  <a:srgbClr val="000000"/>
                </a:solidFill>
                <a:latin typeface="Arial"/>
                <a:cs typeface="Arial"/>
              </a:rPr>
              <a:t>bad (bad luck?)</a:t>
            </a:r>
          </a:p>
          <a:p>
            <a:pPr algn="just">
              <a:buClr>
                <a:srgbClr val="FFAB40"/>
              </a:buClr>
            </a:pPr>
            <a:endParaRPr lang="en-US" sz="1100" b="1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buClr>
                <a:srgbClr val="FFAB40"/>
              </a:buClr>
            </a:pPr>
            <a:r>
              <a:rPr lang="en-US" sz="1100" spc="-1" dirty="0">
                <a:solidFill>
                  <a:srgbClr val="000000"/>
                </a:solidFill>
                <a:latin typeface="Arial"/>
                <a:cs typeface="Arial"/>
              </a:rPr>
              <a:t>As you can see it's </a:t>
            </a:r>
            <a:r>
              <a:rPr lang="en-US" sz="1100" b="1" spc="-1" dirty="0">
                <a:solidFill>
                  <a:srgbClr val="000000"/>
                </a:solidFill>
                <a:latin typeface="Arial"/>
                <a:cs typeface="Arial"/>
              </a:rPr>
              <a:t>inefficient exploration.</a:t>
            </a:r>
            <a:r>
              <a:rPr lang="en-US" sz="1100" spc="-1" dirty="0">
                <a:solidFill>
                  <a:srgbClr val="000000"/>
                </a:solidFill>
                <a:latin typeface="Arial"/>
                <a:cs typeface="Arial"/>
              </a:rPr>
              <a:t> One way to solve it ( is we talked decrease e param) ,  but other way to solve it  </a:t>
            </a:r>
            <a:r>
              <a:rPr lang="en-US" sz="1100" b="1" spc="-1" dirty="0">
                <a:solidFill>
                  <a:srgbClr val="000000"/>
                </a:solidFill>
                <a:latin typeface="Arial"/>
                <a:cs typeface="Arial"/>
              </a:rPr>
              <a:t>we favor exploration of actions with strong potential to have optimal value.</a:t>
            </a:r>
            <a:endParaRPr lang="en-US" sz="1100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buClr>
                <a:srgbClr val="FFAB40"/>
              </a:buClr>
            </a:pPr>
            <a:endParaRPr lang="en-US" sz="1100" b="1" spc="-1" dirty="0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buClr>
                <a:srgbClr val="FFAB40"/>
              </a:buClr>
            </a:pPr>
            <a:r>
              <a:rPr lang="en-US" sz="1100" spc="-1" dirty="0">
                <a:solidFill>
                  <a:srgbClr val="000000"/>
                </a:solidFill>
                <a:latin typeface="Arial"/>
                <a:cs typeface="Arial"/>
              </a:rPr>
              <a:t>UCB algorithm  measures this upper </a:t>
            </a:r>
            <a:r>
              <a:rPr lang="en-US" sz="1100" spc="-1" dirty="0" err="1">
                <a:solidFill>
                  <a:srgbClr val="000000"/>
                </a:solidFill>
                <a:latin typeface="Arial"/>
                <a:cs typeface="Arial"/>
              </a:rPr>
              <a:t>confidience</a:t>
            </a:r>
            <a:r>
              <a:rPr lang="en-US" sz="1100" spc="-1" dirty="0">
                <a:solidFill>
                  <a:srgbClr val="000000"/>
                </a:solidFill>
                <a:latin typeface="Arial"/>
                <a:cs typeface="Arial"/>
              </a:rPr>
              <a:t> bound of Reward value  -&gt; Ut(Action&gt;)   </a:t>
            </a:r>
          </a:p>
          <a:p>
            <a:pPr algn="just">
              <a:buClr>
                <a:srgbClr val="FFAB40"/>
              </a:buClr>
            </a:pPr>
            <a:r>
              <a:rPr lang="en-US" sz="1100" spc="-1" dirty="0">
                <a:solidFill>
                  <a:srgbClr val="000000"/>
                </a:solidFill>
                <a:latin typeface="Arial"/>
                <a:cs typeface="Arial"/>
              </a:rPr>
              <a:t>So true value of a state is below with a bound</a:t>
            </a:r>
          </a:p>
          <a:p>
            <a:pPr algn="just">
              <a:buClr>
                <a:srgbClr val="FFAB40"/>
              </a:buClr>
            </a:pPr>
            <a:r>
              <a:rPr lang="en-US" sz="1100" spc="-1" dirty="0">
                <a:solidFill>
                  <a:srgbClr val="000000"/>
                </a:solidFill>
                <a:latin typeface="Arial"/>
                <a:cs typeface="Arial"/>
              </a:rPr>
              <a:t>Q(Action) &lt;=  Q'(Action) + Ut(Action)  .  Ut(Action) is  a function with large number of trials should give us a smaller bound in the end.</a:t>
            </a: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A9583A7D-32C8-4AAD-BE90-DE2B179CABF5}"/>
              </a:ext>
            </a:extLst>
          </p:cNvPr>
          <p:cNvSpPr txBox="1"/>
          <p:nvPr/>
        </p:nvSpPr>
        <p:spPr>
          <a:xfrm>
            <a:off x="1345630" y="-266346"/>
            <a:ext cx="5912949" cy="1730897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 algn="ctr"/>
            <a:r>
              <a:rPr lang="en-US" b="1"/>
              <a:t>Upper Confidence Bounds</a:t>
            </a:r>
            <a:endParaRPr lang="en-US"/>
          </a:p>
          <a:p>
            <a:pPr algn="ctr"/>
            <a:br>
              <a:rPr lang="en-US" dirty="0"/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2581B6-D723-448E-AFDA-5728EB878BF9}"/>
              </a:ext>
            </a:extLst>
          </p:cNvPr>
          <p:cNvSpPr txBox="1"/>
          <p:nvPr/>
        </p:nvSpPr>
        <p:spPr>
          <a:xfrm>
            <a:off x="3200400" y="23431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en-US" dirty="0">
              <a:latin typeface="Roboto Condensed Light"/>
              <a:cs typeface="Segoe UI"/>
            </a:endParaRPr>
          </a:p>
        </p:txBody>
      </p:sp>
      <p:pic>
        <p:nvPicPr>
          <p:cNvPr id="4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5FFCF55E-9300-41C6-B44F-468909C8E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264" y="3593032"/>
            <a:ext cx="6008914" cy="64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985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2">
            <a:extLst>
              <a:ext uri="{FF2B5EF4-FFF2-40B4-BE49-F238E27FC236}">
                <a16:creationId xmlns:a16="http://schemas.microsoft.com/office/drawing/2014/main" id="{9E0E8EA2-455A-47E9-B264-4A0E97F77AAD}"/>
              </a:ext>
            </a:extLst>
          </p:cNvPr>
          <p:cNvSpPr txBox="1"/>
          <p:nvPr/>
        </p:nvSpPr>
        <p:spPr>
          <a:xfrm>
            <a:off x="622092" y="1605536"/>
            <a:ext cx="8452887" cy="3183821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pPr algn="just">
              <a:buClr>
                <a:srgbClr val="FFAB40"/>
              </a:buClr>
            </a:pPr>
            <a:r>
              <a:rPr lang="en-US" dirty="0"/>
              <a:t>Hoeffding’s Inequality =  </a:t>
            </a:r>
            <a:r>
              <a:rPr lang="en-US" b="1" dirty="0"/>
              <a:t>No prior knowledge about how distribution works/looks like , any bounded distribution works with it.</a:t>
            </a:r>
          </a:p>
          <a:p>
            <a:pPr algn="just">
              <a:buClr>
                <a:srgbClr val="FFAB40"/>
              </a:buClr>
            </a:pPr>
            <a:endParaRPr lang="en-US" b="1" dirty="0"/>
          </a:p>
          <a:p>
            <a:pPr algn="just">
              <a:buClr>
                <a:srgbClr val="FFAB40"/>
              </a:buClr>
            </a:pPr>
            <a:r>
              <a:rPr lang="en-US" dirty="0"/>
              <a:t>UCB1 = </a:t>
            </a:r>
            <a:r>
              <a:rPr lang="en-US" b="1" dirty="0"/>
              <a:t>Heuristic way to reduce threshold in time to make it more confident (as more rewards came in)</a:t>
            </a:r>
          </a:p>
          <a:p>
            <a:pPr algn="just">
              <a:buClr>
                <a:srgbClr val="FFAB40"/>
              </a:buClr>
            </a:pPr>
            <a:r>
              <a:rPr lang="en-US" dirty="0"/>
              <a:t>Bayesian UCB = </a:t>
            </a:r>
            <a:r>
              <a:rPr lang="en-US" b="1" dirty="0"/>
              <a:t>If you know estimations about distribution, better way</a:t>
            </a:r>
          </a:p>
          <a:p>
            <a:pPr algn="just">
              <a:buClr>
                <a:srgbClr val="FFAB40"/>
              </a:buClr>
            </a:pPr>
            <a:r>
              <a:rPr lang="en-US" dirty="0"/>
              <a:t>Thompson Sampling = </a:t>
            </a:r>
            <a:r>
              <a:rPr lang="en-US" b="1" dirty="0"/>
              <a:t> </a:t>
            </a:r>
            <a:r>
              <a:rPr lang="en-US" b="1" dirty="0" err="1"/>
              <a:t>A,Beta</a:t>
            </a:r>
            <a:r>
              <a:rPr lang="en-US" b="1" dirty="0"/>
              <a:t> (prior knowledge) of each taken action</a:t>
            </a:r>
            <a:endParaRPr lang="en-US" dirty="0"/>
          </a:p>
          <a:p>
            <a:pPr algn="just">
              <a:buClr>
                <a:srgbClr val="FFAB40"/>
              </a:buClr>
            </a:pPr>
            <a:br>
              <a:rPr lang="en-US" dirty="0"/>
            </a:br>
            <a:endParaRPr lang="en-US" dirty="0"/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A9583A7D-32C8-4AAD-BE90-DE2B179CABF5}"/>
              </a:ext>
            </a:extLst>
          </p:cNvPr>
          <p:cNvSpPr txBox="1"/>
          <p:nvPr/>
        </p:nvSpPr>
        <p:spPr>
          <a:xfrm>
            <a:off x="1345630" y="-266346"/>
            <a:ext cx="5912949" cy="1730897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 algn="ctr"/>
            <a:r>
              <a:rPr lang="en-US" b="1"/>
              <a:t>How to estimate Upper Confidence Bound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2581B6-D723-448E-AFDA-5728EB878BF9}"/>
              </a:ext>
            </a:extLst>
          </p:cNvPr>
          <p:cNvSpPr txBox="1"/>
          <p:nvPr/>
        </p:nvSpPr>
        <p:spPr>
          <a:xfrm>
            <a:off x="3151414" y="229416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en-US" dirty="0">
              <a:latin typeface="Roboto Condensed Light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12991927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TextShape 1"/>
          <p:cNvSpPr txBox="1"/>
          <p:nvPr/>
        </p:nvSpPr>
        <p:spPr>
          <a:xfrm>
            <a:off x="2152440" y="2494800"/>
            <a:ext cx="4838760" cy="100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pPr algn="ctr"/>
            <a:r>
              <a:rPr lang="en-US" sz="1200" spc="-1">
                <a:solidFill>
                  <a:srgbClr val="434343"/>
                </a:solidFill>
                <a:latin typeface="Roboto Condensed Light"/>
              </a:rPr>
              <a:t>Q&amp;A</a:t>
            </a:r>
            <a:endParaRPr lang="en-US"/>
          </a:p>
          <a:p>
            <a:pPr algn="ctr"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 algn="ctr"/>
            <a:r>
              <a:rPr lang="en-US" sz="1200" spc="-1">
                <a:solidFill>
                  <a:srgbClr val="434343"/>
                </a:solidFill>
                <a:latin typeface="Roboto Condensed Light"/>
              </a:rPr>
              <a:t>Ugurkan Ates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434343"/>
                </a:solidFill>
                <a:latin typeface="Roboto Condensed Light"/>
                <a:ea typeface="Roboto Condensed Light"/>
              </a:rPr>
              <a:t>ugurkanates97@gmail.com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605" name="TextShape 2"/>
          <p:cNvSpPr txBox="1"/>
          <p:nvPr/>
        </p:nvSpPr>
        <p:spPr>
          <a:xfrm>
            <a:off x="1974240" y="1161000"/>
            <a:ext cx="5195520" cy="136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 algn="ctr">
              <a:lnSpc>
                <a:spcPct val="100000"/>
              </a:lnSpc>
            </a:pPr>
            <a:r>
              <a:rPr lang="en-US" sz="4800" b="1" spc="-1">
                <a:solidFill>
                  <a:srgbClr val="434343"/>
                </a:solidFill>
                <a:latin typeface="Exo 2"/>
              </a:rPr>
              <a:t>Thanks</a:t>
            </a:r>
            <a:endParaRPr lang="en-US"/>
          </a:p>
        </p:txBody>
      </p:sp>
      <p:sp>
        <p:nvSpPr>
          <p:cNvPr id="606" name="CustomShape 3"/>
          <p:cNvSpPr/>
          <p:nvPr/>
        </p:nvSpPr>
        <p:spPr>
          <a:xfrm rot="10800000">
            <a:off x="9392760" y="630000"/>
            <a:ext cx="1235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07" name="Group 4"/>
          <p:cNvGrpSpPr/>
          <p:nvPr/>
        </p:nvGrpSpPr>
        <p:grpSpPr>
          <a:xfrm>
            <a:off x="8090640" y="808200"/>
            <a:ext cx="279000" cy="279000"/>
            <a:chOff x="8090640" y="808200"/>
            <a:chExt cx="279000" cy="279000"/>
          </a:xfrm>
        </p:grpSpPr>
        <p:sp>
          <p:nvSpPr>
            <p:cNvPr id="608" name="CustomShape 5"/>
            <p:cNvSpPr/>
            <p:nvPr/>
          </p:nvSpPr>
          <p:spPr>
            <a:xfrm>
              <a:off x="8148240" y="857880"/>
              <a:ext cx="16200" cy="15840"/>
            </a:xfrm>
            <a:custGeom>
              <a:avLst/>
              <a:gdLst/>
              <a:ahLst/>
              <a:cxnLst/>
              <a:rect l="l" t="t" r="r" b="b"/>
              <a:pathLst>
                <a:path w="1119" h="1117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9" name="CustomShape 6"/>
            <p:cNvSpPr/>
            <p:nvPr/>
          </p:nvSpPr>
          <p:spPr>
            <a:xfrm>
              <a:off x="8090640" y="808200"/>
              <a:ext cx="279000" cy="279000"/>
            </a:xfrm>
            <a:custGeom>
              <a:avLst/>
              <a:gdLst/>
              <a:ahLst/>
              <a:cxnLst/>
              <a:rect l="l" t="t" r="r" b="b"/>
              <a:pathLst>
                <a:path w="19065" h="19065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0" name="CustomShape 7"/>
            <p:cNvSpPr/>
            <p:nvPr/>
          </p:nvSpPr>
          <p:spPr>
            <a:xfrm>
              <a:off x="8213760" y="923040"/>
              <a:ext cx="97920" cy="114480"/>
            </a:xfrm>
            <a:custGeom>
              <a:avLst/>
              <a:gdLst/>
              <a:ahLst/>
              <a:cxnLst/>
              <a:rect l="l" t="t" r="r" b="b"/>
              <a:pathLst>
                <a:path w="6704" h="7837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1" name="CustomShape 8"/>
            <p:cNvSpPr/>
            <p:nvPr/>
          </p:nvSpPr>
          <p:spPr>
            <a:xfrm>
              <a:off x="8148240" y="923400"/>
              <a:ext cx="16200" cy="114120"/>
            </a:xfrm>
            <a:custGeom>
              <a:avLst/>
              <a:gdLst/>
              <a:ahLst/>
              <a:cxnLst/>
              <a:rect l="l" t="t" r="r" b="b"/>
              <a:pathLst>
                <a:path w="1119" h="782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12" name="Group 9"/>
          <p:cNvGrpSpPr/>
          <p:nvPr/>
        </p:nvGrpSpPr>
        <p:grpSpPr>
          <a:xfrm>
            <a:off x="7341840" y="808200"/>
            <a:ext cx="279000" cy="279000"/>
            <a:chOff x="7341840" y="808200"/>
            <a:chExt cx="279000" cy="279000"/>
          </a:xfrm>
        </p:grpSpPr>
        <p:sp>
          <p:nvSpPr>
            <p:cNvPr id="613" name="CustomShape 10"/>
            <p:cNvSpPr/>
            <p:nvPr/>
          </p:nvSpPr>
          <p:spPr>
            <a:xfrm>
              <a:off x="7473960" y="857160"/>
              <a:ext cx="95400" cy="230040"/>
            </a:xfrm>
            <a:custGeom>
              <a:avLst/>
              <a:gdLst/>
              <a:ahLst/>
              <a:cxnLst/>
              <a:rect l="l" t="t" r="r" b="b"/>
              <a:pathLst>
                <a:path w="6527" h="157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4" name="CustomShape 11"/>
            <p:cNvSpPr/>
            <p:nvPr/>
          </p:nvSpPr>
          <p:spPr>
            <a:xfrm>
              <a:off x="7341840" y="808200"/>
              <a:ext cx="279000" cy="279000"/>
            </a:xfrm>
            <a:custGeom>
              <a:avLst/>
              <a:gdLst/>
              <a:ahLst/>
              <a:cxnLst/>
              <a:rect l="l" t="t" r="r" b="b"/>
              <a:pathLst>
                <a:path w="19066" h="19065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15" name="Group 12"/>
          <p:cNvGrpSpPr/>
          <p:nvPr/>
        </p:nvGrpSpPr>
        <p:grpSpPr>
          <a:xfrm>
            <a:off x="7716240" y="808200"/>
            <a:ext cx="279000" cy="279000"/>
            <a:chOff x="7716240" y="808200"/>
            <a:chExt cx="279000" cy="279000"/>
          </a:xfrm>
        </p:grpSpPr>
        <p:sp>
          <p:nvSpPr>
            <p:cNvPr id="616" name="CustomShape 13"/>
            <p:cNvSpPr/>
            <p:nvPr/>
          </p:nvSpPr>
          <p:spPr>
            <a:xfrm>
              <a:off x="7765920" y="857880"/>
              <a:ext cx="179640" cy="179640"/>
            </a:xfrm>
            <a:custGeom>
              <a:avLst/>
              <a:gdLst/>
              <a:ahLst/>
              <a:cxnLst/>
              <a:rect l="l" t="t" r="r" b="b"/>
              <a:pathLst>
                <a:path w="12288" h="12287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7" name="CustomShape 14"/>
            <p:cNvSpPr/>
            <p:nvPr/>
          </p:nvSpPr>
          <p:spPr>
            <a:xfrm>
              <a:off x="7814880" y="906840"/>
              <a:ext cx="81720" cy="81360"/>
            </a:xfrm>
            <a:custGeom>
              <a:avLst/>
              <a:gdLst/>
              <a:ahLst/>
              <a:cxnLst/>
              <a:rect l="l" t="t" r="r" b="b"/>
              <a:pathLst>
                <a:path w="5588" h="5585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8" name="CustomShape 15"/>
            <p:cNvSpPr/>
            <p:nvPr/>
          </p:nvSpPr>
          <p:spPr>
            <a:xfrm>
              <a:off x="7716240" y="808200"/>
              <a:ext cx="279000" cy="279000"/>
            </a:xfrm>
            <a:custGeom>
              <a:avLst/>
              <a:gdLst/>
              <a:ahLst/>
              <a:cxnLst/>
              <a:rect l="l" t="t" r="r" b="b"/>
              <a:pathLst>
                <a:path w="19064" h="19065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19" name="CustomShape 16"/>
          <p:cNvSpPr/>
          <p:nvPr/>
        </p:nvSpPr>
        <p:spPr>
          <a:xfrm rot="10800000">
            <a:off x="958320" y="4765680"/>
            <a:ext cx="958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CustomShape 1"/>
          <p:cNvSpPr/>
          <p:nvPr/>
        </p:nvSpPr>
        <p:spPr>
          <a:xfrm>
            <a:off x="641880" y="1598400"/>
            <a:ext cx="5307840" cy="288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/>
          <a:lstStyle/>
          <a:p>
            <a:pPr>
              <a:lnSpc>
                <a:spcPct val="115000"/>
              </a:lnSpc>
              <a:spcBef>
                <a:spcPts val="300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300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4999"/>
              </a:lnSpc>
              <a:spcBef>
                <a:spcPts val="300"/>
              </a:spcBef>
              <a:buClr>
                <a:srgbClr val="434343"/>
              </a:buClr>
            </a:pPr>
            <a:r>
              <a:rPr lang="en-US" b="0" strike="noStrike" spc="-1" dirty="0">
                <a:uFillTx/>
                <a:ea typeface="+mn-lt"/>
                <a:cs typeface="+mn-lt"/>
                <a:hlinkClick r:id="rId2"/>
              </a:rPr>
              <a:t>https://</a:t>
            </a:r>
            <a:r>
              <a:rPr lang="en-US" spc="-1" dirty="0">
                <a:ea typeface="+mn-lt"/>
                <a:cs typeface="+mn-lt"/>
                <a:hlinkClick r:id="rId2"/>
              </a:rPr>
              <a:t>lilianweng</a:t>
            </a:r>
            <a:r>
              <a:rPr lang="en-US" b="0" strike="noStrike" spc="-1" dirty="0">
                <a:uFillTx/>
                <a:ea typeface="+mn-lt"/>
                <a:cs typeface="+mn-lt"/>
                <a:hlinkClick r:id="rId2"/>
              </a:rPr>
              <a:t>.</a:t>
            </a:r>
            <a:r>
              <a:rPr lang="en-US" spc="-1" dirty="0">
                <a:ea typeface="+mn-lt"/>
                <a:cs typeface="+mn-lt"/>
                <a:hlinkClick r:id="rId2"/>
              </a:rPr>
              <a:t>github</a:t>
            </a:r>
            <a:r>
              <a:rPr lang="en-US" b="0" strike="noStrike" spc="-1" dirty="0">
                <a:uFillTx/>
                <a:ea typeface="+mn-lt"/>
                <a:cs typeface="+mn-lt"/>
                <a:hlinkClick r:id="rId2"/>
              </a:rPr>
              <a:t>.</a:t>
            </a:r>
            <a:r>
              <a:rPr lang="en-US" spc="-1" dirty="0">
                <a:ea typeface="+mn-lt"/>
                <a:cs typeface="+mn-lt"/>
                <a:hlinkClick r:id="rId2"/>
              </a:rPr>
              <a:t>io/lil-log</a:t>
            </a:r>
            <a:r>
              <a:rPr lang="en-US" b="0" strike="noStrike" spc="-1" dirty="0">
                <a:uFillTx/>
                <a:ea typeface="+mn-lt"/>
                <a:cs typeface="+mn-lt"/>
                <a:hlinkClick r:id="rId2"/>
              </a:rPr>
              <a:t>/</a:t>
            </a:r>
            <a:r>
              <a:rPr lang="en-US" spc="-1" dirty="0">
                <a:ea typeface="+mn-lt"/>
                <a:cs typeface="+mn-lt"/>
                <a:hlinkClick r:id="rId2"/>
              </a:rPr>
              <a:t>2018/01/23</a:t>
            </a:r>
            <a:r>
              <a:rPr lang="en-US" b="0" strike="noStrike" spc="-1" dirty="0">
                <a:uFillTx/>
                <a:ea typeface="+mn-lt"/>
                <a:cs typeface="+mn-lt"/>
                <a:hlinkClick r:id="rId2"/>
              </a:rPr>
              <a:t>/</a:t>
            </a:r>
            <a:r>
              <a:rPr lang="en-US" spc="-1" dirty="0">
                <a:ea typeface="+mn-lt"/>
                <a:cs typeface="+mn-lt"/>
                <a:hlinkClick r:id="rId2"/>
              </a:rPr>
              <a:t>the-multi-armed-bandit-problem-and-its-solutions.html#what-is-multi-armed-bandit</a:t>
            </a:r>
            <a:endParaRPr lang="en-US"/>
          </a:p>
          <a:p>
            <a:pPr marL="240665" indent="-196215">
              <a:lnSpc>
                <a:spcPct val="115000"/>
              </a:lnSpc>
              <a:spcBef>
                <a:spcPts val="300"/>
              </a:spcBef>
              <a:buClr>
                <a:srgbClr val="434343"/>
              </a:buClr>
              <a:buFont typeface="Roboto Condensed Light"/>
              <a:buChar char="■"/>
            </a:pPr>
            <a:r>
              <a:rPr lang="en-US" sz="1000" spc="-1" dirty="0">
                <a:ea typeface="+mn-lt"/>
                <a:cs typeface="+mn-lt"/>
              </a:rPr>
              <a:t>https</a:t>
            </a:r>
            <a:r>
              <a:rPr lang="en-US" sz="1000" b="0" strike="noStrike" spc="-1" dirty="0">
                <a:uFillTx/>
                <a:ea typeface="+mn-lt"/>
                <a:cs typeface="+mn-lt"/>
              </a:rPr>
              <a:t>://</a:t>
            </a:r>
            <a:r>
              <a:rPr lang="en-US" sz="1000" spc="-1" dirty="0">
                <a:ea typeface="+mn-lt"/>
                <a:cs typeface="+mn-lt"/>
              </a:rPr>
              <a:t>towardsdatascience</a:t>
            </a:r>
            <a:r>
              <a:rPr lang="en-US" sz="1000" b="0" strike="noStrike" spc="-1" dirty="0">
                <a:uFillTx/>
                <a:ea typeface="+mn-lt"/>
                <a:cs typeface="+mn-lt"/>
              </a:rPr>
              <a:t>.com/</a:t>
            </a:r>
            <a:r>
              <a:rPr lang="en-US" sz="1000" spc="-1" dirty="0">
                <a:ea typeface="+mn-lt"/>
                <a:cs typeface="+mn-lt"/>
              </a:rPr>
              <a:t>solving-the-multi-armed-bandit-problem-b72de40db97c</a:t>
            </a:r>
            <a:endParaRPr lang="en-US" sz="1000" b="0" strike="noStrike" spc="-1">
              <a:latin typeface="Arial"/>
            </a:endParaRPr>
          </a:p>
          <a:p>
            <a:pPr marL="240665" indent="-196215">
              <a:lnSpc>
                <a:spcPct val="115000"/>
              </a:lnSpc>
              <a:spcBef>
                <a:spcPts val="300"/>
              </a:spcBef>
              <a:buClr>
                <a:srgbClr val="434343"/>
              </a:buClr>
              <a:buFont typeface="Roboto Condensed Light"/>
              <a:buChar char="■"/>
            </a:pPr>
            <a:r>
              <a:rPr lang="en-US" sz="1000" b="0" strike="noStrike" spc="-1" dirty="0">
                <a:uFillTx/>
                <a:ea typeface="+mn-lt"/>
                <a:cs typeface="+mn-lt"/>
                <a:hlinkClick r:id="rId3"/>
              </a:rPr>
              <a:t>https://</a:t>
            </a:r>
            <a:r>
              <a:rPr lang="en-US" sz="1000" spc="-1" dirty="0">
                <a:ea typeface="+mn-lt"/>
                <a:cs typeface="+mn-lt"/>
                <a:hlinkClick r:id="rId3"/>
              </a:rPr>
              <a:t>medium</a:t>
            </a:r>
            <a:r>
              <a:rPr lang="en-US" sz="1000" b="0" strike="noStrike" spc="-1" dirty="0">
                <a:uFillTx/>
                <a:ea typeface="+mn-lt"/>
                <a:cs typeface="+mn-lt"/>
                <a:hlinkClick r:id="rId3"/>
              </a:rPr>
              <a:t>.com</a:t>
            </a:r>
            <a:r>
              <a:rPr lang="en-US" sz="1000" spc="-1" dirty="0">
                <a:ea typeface="+mn-lt"/>
                <a:cs typeface="+mn-lt"/>
                <a:hlinkClick r:id="rId3"/>
              </a:rPr>
              <a:t>/@jonathan_hui</a:t>
            </a:r>
            <a:r>
              <a:rPr lang="en-US" sz="1000" b="0" strike="noStrike" spc="-1" dirty="0">
                <a:uFillTx/>
                <a:ea typeface="+mn-lt"/>
                <a:cs typeface="+mn-lt"/>
                <a:hlinkClick r:id="rId3"/>
              </a:rPr>
              <a:t>/</a:t>
            </a:r>
            <a:r>
              <a:rPr lang="en-US" sz="1000" spc="-1" dirty="0">
                <a:ea typeface="+mn-lt"/>
                <a:cs typeface="+mn-lt"/>
                <a:hlinkClick r:id="rId3"/>
              </a:rPr>
              <a:t>rl-value-learning-24f52b49c36d</a:t>
            </a:r>
            <a:endParaRPr lang="en-US" sz="1000" b="0" strike="noStrike" spc="-1">
              <a:latin typeface="Arial"/>
            </a:endParaRPr>
          </a:p>
          <a:p>
            <a:pPr marL="240665" indent="-196215">
              <a:lnSpc>
                <a:spcPct val="115000"/>
              </a:lnSpc>
              <a:spcBef>
                <a:spcPts val="300"/>
              </a:spcBef>
              <a:buClr>
                <a:srgbClr val="434343"/>
              </a:buClr>
              <a:buFont typeface="Roboto Condensed Light"/>
              <a:buChar char="■"/>
            </a:pPr>
            <a:r>
              <a:rPr lang="en-US" sz="1000" b="0" strike="noStrike" spc="-1" dirty="0">
                <a:uFillTx/>
                <a:ea typeface="+mn-lt"/>
                <a:cs typeface="+mn-lt"/>
                <a:hlinkClick r:id="rId4"/>
              </a:rPr>
              <a:t>https://</a:t>
            </a:r>
            <a:r>
              <a:rPr lang="en-US" sz="1000" spc="-1" dirty="0">
                <a:ea typeface="+mn-lt"/>
                <a:cs typeface="+mn-lt"/>
                <a:hlinkClick r:id="rId4"/>
              </a:rPr>
              <a:t>github.com/dennybritz/reinforcement-learning/blob/master</a:t>
            </a:r>
            <a:r>
              <a:rPr lang="en-US" sz="1000" spc="-1">
                <a:ea typeface="+mn-lt"/>
                <a:cs typeface="+mn-lt"/>
              </a:rPr>
              <a:t>  * code examples</a:t>
            </a:r>
            <a:endParaRPr lang="en-US" sz="1000" b="0" strike="noStrike" spc="-1">
              <a:ea typeface="+mn-lt"/>
              <a:cs typeface="+mn-lt"/>
            </a:endParaRPr>
          </a:p>
          <a:p>
            <a:pPr>
              <a:lnSpc>
                <a:spcPct val="115000"/>
              </a:lnSpc>
              <a:spcBef>
                <a:spcPts val="300"/>
              </a:spcBef>
            </a:pPr>
            <a:endParaRPr lang="en-US" sz="1000" b="0" strike="noStrike" spc="-1">
              <a:latin typeface="Arial"/>
            </a:endParaRPr>
          </a:p>
        </p:txBody>
      </p:sp>
      <p:sp>
        <p:nvSpPr>
          <p:cNvPr id="621" name="TextShape 2"/>
          <p:cNvSpPr txBox="1"/>
          <p:nvPr/>
        </p:nvSpPr>
        <p:spPr>
          <a:xfrm>
            <a:off x="1964880" y="352800"/>
            <a:ext cx="5213880" cy="9457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pPr algn="ctr">
              <a:lnSpc>
                <a:spcPct val="100000"/>
              </a:lnSpc>
            </a:pPr>
            <a:r>
              <a:rPr lang="en-US" sz="2400" b="1" spc="-1">
                <a:solidFill>
                  <a:srgbClr val="434343"/>
                </a:solidFill>
                <a:latin typeface="Exo 2"/>
              </a:rPr>
              <a:t>Sources</a:t>
            </a:r>
            <a:endParaRPr lang="en-US"/>
          </a:p>
        </p:txBody>
      </p:sp>
      <p:sp>
        <p:nvSpPr>
          <p:cNvPr id="622" name="CustomShape 3"/>
          <p:cNvSpPr/>
          <p:nvPr/>
        </p:nvSpPr>
        <p:spPr>
          <a:xfrm>
            <a:off x="588240" y="3652200"/>
            <a:ext cx="360" cy="1514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extShape 1"/>
          <p:cNvSpPr txBox="1"/>
          <p:nvPr/>
        </p:nvSpPr>
        <p:spPr>
          <a:xfrm>
            <a:off x="781200" y="3006360"/>
            <a:ext cx="5005080" cy="10216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r>
              <a:rPr lang="en-US" sz="3600" b="1" spc="-1" dirty="0">
                <a:solidFill>
                  <a:srgbClr val="434343"/>
                </a:solidFill>
                <a:latin typeface="Exo 2"/>
              </a:rPr>
              <a:t>Value Iteration</a:t>
            </a:r>
          </a:p>
        </p:txBody>
      </p:sp>
      <p:sp>
        <p:nvSpPr>
          <p:cNvPr id="412" name="TextShape 2"/>
          <p:cNvSpPr txBox="1"/>
          <p:nvPr/>
        </p:nvSpPr>
        <p:spPr>
          <a:xfrm>
            <a:off x="919440" y="2108520"/>
            <a:ext cx="2757124" cy="1023141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>
              <a:lnSpc>
                <a:spcPct val="100000"/>
              </a:lnSpc>
            </a:pPr>
            <a:r>
              <a:rPr lang="en-US" sz="9600" b="1" strike="noStrike" spc="-1">
                <a:solidFill>
                  <a:srgbClr val="434343"/>
                </a:solidFill>
                <a:latin typeface="Exo 2"/>
                <a:ea typeface="Exo 2"/>
              </a:rPr>
              <a:t>01</a:t>
            </a:r>
            <a:endParaRPr lang="en-US" sz="9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CustomShape 3"/>
          <p:cNvSpPr/>
          <p:nvPr/>
        </p:nvSpPr>
        <p:spPr>
          <a:xfrm>
            <a:off x="0" y="4028400"/>
            <a:ext cx="1561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4" name="TextShape 4"/>
          <p:cNvSpPr txBox="1"/>
          <p:nvPr/>
        </p:nvSpPr>
        <p:spPr>
          <a:xfrm>
            <a:off x="1147680" y="4029120"/>
            <a:ext cx="4224600" cy="536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434343"/>
                </a:solidFill>
                <a:latin typeface="Roboto Condensed Light"/>
                <a:ea typeface="Roboto Condensed Light"/>
              </a:rPr>
              <a:t>“ Talk is cheap , show me the code “ – Linus Torvalds</a:t>
            </a:r>
            <a:endParaRPr lang="en-US" sz="1100" b="0" strike="noStrike" spc="-1">
              <a:latin typeface="Arial"/>
            </a:endParaRPr>
          </a:p>
        </p:txBody>
      </p:sp>
      <p:pic>
        <p:nvPicPr>
          <p:cNvPr id="415" name="Picture 2"/>
          <p:cNvPicPr/>
          <p:nvPr/>
        </p:nvPicPr>
        <p:blipFill>
          <a:blip r:embed="rId2"/>
          <a:stretch/>
        </p:blipFill>
        <p:spPr>
          <a:xfrm>
            <a:off x="859680" y="191880"/>
            <a:ext cx="2037960" cy="1744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Shape 1"/>
          <p:cNvSpPr txBox="1"/>
          <p:nvPr/>
        </p:nvSpPr>
        <p:spPr>
          <a:xfrm>
            <a:off x="2315520" y="152640"/>
            <a:ext cx="6155640" cy="12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 algn="ctr"/>
            <a:r>
              <a:rPr lang="en-US" sz="2800" b="1" spc="-1">
                <a:solidFill>
                  <a:srgbClr val="434343"/>
                </a:solidFill>
                <a:latin typeface="Exo 2"/>
              </a:rPr>
              <a:t>What is Value Function?</a:t>
            </a:r>
            <a:endParaRPr lang="en-US" sz="2800" b="1" spc="-1" dirty="0">
              <a:solidFill>
                <a:srgbClr val="434343"/>
              </a:solidFill>
              <a:latin typeface="Exo 2"/>
            </a:endParaRPr>
          </a:p>
        </p:txBody>
      </p:sp>
      <p:sp>
        <p:nvSpPr>
          <p:cNvPr id="417" name="TextShape 2"/>
          <p:cNvSpPr txBox="1"/>
          <p:nvPr/>
        </p:nvSpPr>
        <p:spPr>
          <a:xfrm>
            <a:off x="2109960" y="1923840"/>
            <a:ext cx="5648400" cy="16437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pPr marL="153035" algn="just">
              <a:buClr>
                <a:srgbClr val="FFAB40"/>
              </a:buClr>
            </a:pPr>
            <a:r>
              <a:rPr lang="en-US" sz="1100" spc="-1">
                <a:solidFill>
                  <a:srgbClr val="434343"/>
                </a:solidFill>
                <a:latin typeface="Roboto Condensed Light"/>
              </a:rPr>
              <a:t>Value function  Value(observation) / V(s) measures how good to be in a spesific state. </a:t>
            </a:r>
          </a:p>
          <a:p>
            <a:pPr marL="153035" algn="just">
              <a:buClr>
                <a:srgbClr val="FFAB40"/>
              </a:buClr>
            </a:pPr>
            <a:r>
              <a:rPr lang="en-US" sz="1100" spc="-1" dirty="0">
                <a:solidFill>
                  <a:srgbClr val="434343"/>
                </a:solidFill>
                <a:latin typeface="Roboto Condensed Light"/>
              </a:rPr>
              <a:t>Very useful concept as </a:t>
            </a:r>
            <a:r>
              <a:rPr lang="en-US" sz="1100" b="1" spc="-1" dirty="0">
                <a:solidFill>
                  <a:srgbClr val="434343"/>
                </a:solidFill>
                <a:latin typeface="Roboto Condensed Light"/>
              </a:rPr>
              <a:t>Value based </a:t>
            </a:r>
            <a:r>
              <a:rPr lang="en-US" sz="1100" spc="-1">
                <a:solidFill>
                  <a:srgbClr val="434343"/>
                </a:solidFill>
                <a:latin typeface="Roboto Condensed Light"/>
              </a:rPr>
              <a:t>algorithms just greedly chooses best value to be in that state.</a:t>
            </a:r>
            <a:endParaRPr lang="en-US" sz="1100" b="1" spc="-1" dirty="0">
              <a:solidFill>
                <a:srgbClr val="434343"/>
              </a:solidFill>
              <a:latin typeface="Roboto Condensed Light"/>
            </a:endParaRPr>
          </a:p>
          <a:p>
            <a:pPr marL="153035" algn="just">
              <a:buClr>
                <a:srgbClr val="FFAB40"/>
              </a:buClr>
            </a:pPr>
            <a:r>
              <a:rPr lang="en-US" sz="1100" spc="-1" dirty="0">
                <a:solidFill>
                  <a:srgbClr val="434343"/>
                </a:solidFill>
                <a:latin typeface="Roboto Condensed Light"/>
              </a:rPr>
              <a:t>Hybrid approaches also use in their </a:t>
            </a:r>
            <a:r>
              <a:rPr lang="en-US" sz="1100" b="1" spc="-1">
                <a:solidFill>
                  <a:srgbClr val="434343"/>
                </a:solidFill>
                <a:latin typeface="Roboto Condensed Light"/>
              </a:rPr>
              <a:t>Advantage calculation</a:t>
            </a:r>
            <a:endParaRPr lang="en-US" sz="1100" spc="-1" dirty="0">
              <a:solidFill>
                <a:srgbClr val="434343"/>
              </a:solidFill>
              <a:latin typeface="Roboto Condensed Light"/>
            </a:endParaRPr>
          </a:p>
          <a:p>
            <a:pPr marL="153035" algn="just">
              <a:buClr>
                <a:srgbClr val="FFAB40"/>
              </a:buClr>
            </a:pPr>
            <a:endParaRPr lang="en-US" sz="1100" spc="-1" dirty="0">
              <a:solidFill>
                <a:srgbClr val="434343"/>
              </a:solidFill>
              <a:latin typeface="Roboto Condensed Light"/>
            </a:endParaRPr>
          </a:p>
          <a:p>
            <a:pPr marL="153035" algn="just">
              <a:buClr>
                <a:srgbClr val="FFAB40"/>
              </a:buClr>
            </a:pPr>
            <a:r>
              <a:rPr lang="en-US" sz="1100" spc="-1">
                <a:solidFill>
                  <a:srgbClr val="434343"/>
                </a:solidFill>
                <a:latin typeface="Roboto Condensed Light"/>
              </a:rPr>
              <a:t>Notice : Policy Gradient methods doesn't try to optimize value function directly.</a:t>
            </a:r>
          </a:p>
        </p:txBody>
      </p:sp>
      <p:pic>
        <p:nvPicPr>
          <p:cNvPr id="2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5A7D0605-CCC7-4DA7-81B4-77B0C69AB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90" y="3637468"/>
            <a:ext cx="7930104" cy="3752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Shape 1"/>
          <p:cNvSpPr txBox="1"/>
          <p:nvPr/>
        </p:nvSpPr>
        <p:spPr>
          <a:xfrm>
            <a:off x="1750744" y="-331454"/>
            <a:ext cx="6155640" cy="12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 algn="ctr"/>
            <a:r>
              <a:rPr lang="en-US" sz="2800" b="1" spc="-1">
                <a:solidFill>
                  <a:srgbClr val="434343"/>
                </a:solidFill>
                <a:latin typeface="Exo 2"/>
              </a:rPr>
              <a:t>Example Value Function</a:t>
            </a:r>
            <a:endParaRPr lang="en-US" sz="2800" b="1" spc="-1" dirty="0">
              <a:solidFill>
                <a:srgbClr val="434343"/>
              </a:solidFill>
              <a:latin typeface="Exo 2"/>
            </a:endParaRPr>
          </a:p>
        </p:txBody>
      </p:sp>
      <p:pic>
        <p:nvPicPr>
          <p:cNvPr id="3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75CE3AAF-892E-4CCD-ACCF-51CA96DD3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433" y="985925"/>
            <a:ext cx="5574912" cy="2164567"/>
          </a:xfrm>
          <a:prstGeom prst="rect">
            <a:avLst/>
          </a:prstGeom>
        </p:spPr>
      </p:pic>
      <p:pic>
        <p:nvPicPr>
          <p:cNvPr id="4" name="Picture 4" descr="A picture containing watch, object, clock&#10;&#10;Description generated with very high confidence">
            <a:extLst>
              <a:ext uri="{FF2B5EF4-FFF2-40B4-BE49-F238E27FC236}">
                <a16:creationId xmlns:a16="http://schemas.microsoft.com/office/drawing/2014/main" id="{252C8541-10D8-4A81-802F-A39AFCF07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185" y="3371168"/>
            <a:ext cx="4001946" cy="112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3825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Shape 1"/>
          <p:cNvSpPr txBox="1"/>
          <p:nvPr/>
        </p:nvSpPr>
        <p:spPr>
          <a:xfrm>
            <a:off x="1750744" y="-331454"/>
            <a:ext cx="6155640" cy="12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 algn="ctr"/>
            <a:r>
              <a:rPr lang="en-US" sz="2800" b="1" spc="-1">
                <a:solidFill>
                  <a:srgbClr val="434343"/>
                </a:solidFill>
                <a:latin typeface="Exo 2"/>
              </a:rPr>
              <a:t>Example Value Function</a:t>
            </a:r>
            <a:endParaRPr lang="en-US" sz="2800" b="1" spc="-1" dirty="0">
              <a:solidFill>
                <a:srgbClr val="434343"/>
              </a:solidFill>
              <a:latin typeface="Exo 2"/>
            </a:endParaRPr>
          </a:p>
        </p:txBody>
      </p:sp>
      <p:pic>
        <p:nvPicPr>
          <p:cNvPr id="2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E9AFE376-44E1-4853-8FE2-F759A3FB9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9662" y="1125362"/>
            <a:ext cx="7192218" cy="331878"/>
          </a:xfrm>
          <a:prstGeom prst="rect">
            <a:avLst/>
          </a:prstGeom>
        </p:spPr>
      </p:pic>
      <p:sp>
        <p:nvSpPr>
          <p:cNvPr id="4" name="TextShape 2">
            <a:extLst>
              <a:ext uri="{FF2B5EF4-FFF2-40B4-BE49-F238E27FC236}">
                <a16:creationId xmlns:a16="http://schemas.microsoft.com/office/drawing/2014/main" id="{3E560B61-297D-406F-B7E3-EADCD234C2E3}"/>
              </a:ext>
            </a:extLst>
          </p:cNvPr>
          <p:cNvSpPr txBox="1"/>
          <p:nvPr/>
        </p:nvSpPr>
        <p:spPr>
          <a:xfrm>
            <a:off x="2109960" y="1923840"/>
            <a:ext cx="5648400" cy="16437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pPr marL="153035" algn="just">
              <a:buClr>
                <a:srgbClr val="FFAB40"/>
              </a:buClr>
            </a:pPr>
            <a:r>
              <a:rPr lang="en-US" sz="1100" spc="-1">
                <a:solidFill>
                  <a:srgbClr val="434343"/>
                </a:solidFill>
                <a:latin typeface="Roboto Condensed Light"/>
              </a:rPr>
              <a:t>Y(gamma) is discount factor. </a:t>
            </a:r>
            <a:endParaRPr lang="en-US" sz="1100" spc="-1" dirty="0">
              <a:solidFill>
                <a:srgbClr val="434343"/>
              </a:solidFill>
              <a:latin typeface="Roboto Condensed Light"/>
            </a:endParaRPr>
          </a:p>
          <a:p>
            <a:pPr marL="153035" algn="just">
              <a:buClr>
                <a:srgbClr val="FFAB40"/>
              </a:buClr>
            </a:pPr>
            <a:r>
              <a:rPr lang="en-US" sz="1100" spc="-1">
                <a:solidFill>
                  <a:srgbClr val="434343"/>
                </a:solidFill>
                <a:latin typeface="Roboto Condensed Light"/>
              </a:rPr>
              <a:t>Y = 1 , Which means you care immediate rewards as much as future rewards. Means you care both equally.</a:t>
            </a:r>
          </a:p>
          <a:p>
            <a:pPr marL="153035" algn="just">
              <a:buClr>
                <a:srgbClr val="FFAB40"/>
              </a:buClr>
            </a:pPr>
            <a:r>
              <a:rPr lang="en-US" sz="1100" spc="-1" dirty="0">
                <a:solidFill>
                  <a:srgbClr val="434343"/>
                </a:solidFill>
                <a:latin typeface="Roboto Condensed Light"/>
              </a:rPr>
              <a:t>Y = 0&lt;  chosen_gamma &lt; 1  , Which means you care immediate rewards more but </a:t>
            </a:r>
            <a:r>
              <a:rPr lang="en-US" sz="1100" spc="-1">
                <a:solidFill>
                  <a:srgbClr val="434343"/>
                </a:solidFill>
                <a:latin typeface="Roboto Condensed Light"/>
              </a:rPr>
              <a:t>you also care future rewards a bit still</a:t>
            </a:r>
            <a:endParaRPr lang="en-US" sz="1100" spc="-1" dirty="0">
              <a:solidFill>
                <a:srgbClr val="434343"/>
              </a:solidFill>
              <a:latin typeface="Roboto Condensed Light"/>
            </a:endParaRPr>
          </a:p>
          <a:p>
            <a:pPr marL="153035" algn="just">
              <a:buClr>
                <a:srgbClr val="FFAB40"/>
              </a:buClr>
            </a:pPr>
            <a:r>
              <a:rPr lang="en-US" sz="1100" spc="-1">
                <a:solidFill>
                  <a:srgbClr val="434343"/>
                </a:solidFill>
                <a:latin typeface="Roboto Condensed Light"/>
              </a:rPr>
              <a:t>Y = 0 ,  Which means you literally don't care for future reward. Just current reward</a:t>
            </a:r>
            <a:endParaRPr lang="en-US" sz="1100" spc="-1" dirty="0">
              <a:solidFill>
                <a:srgbClr val="434343"/>
              </a:solidFill>
              <a:latin typeface="Roboto Condensed Light"/>
            </a:endParaRPr>
          </a:p>
          <a:p>
            <a:pPr marL="153035" algn="just">
              <a:buClr>
                <a:srgbClr val="FFAB40"/>
              </a:buClr>
            </a:pPr>
            <a:endParaRPr lang="en-US" sz="1100" spc="-1" dirty="0">
              <a:solidFill>
                <a:srgbClr val="434343"/>
              </a:solidFill>
              <a:latin typeface="Roboto Condensed Light"/>
            </a:endParaRPr>
          </a:p>
          <a:p>
            <a:pPr marL="153035" algn="just">
              <a:buClr>
                <a:srgbClr val="FFAB40"/>
              </a:buClr>
            </a:pPr>
            <a:r>
              <a:rPr lang="en-US" sz="1100" spc="-1">
                <a:solidFill>
                  <a:srgbClr val="434343"/>
                </a:solidFill>
                <a:latin typeface="Roboto Condensed Light"/>
              </a:rPr>
              <a:t>Image below explains how value based algorithms works</a:t>
            </a:r>
            <a:endParaRPr lang="en-US" sz="1100" spc="-1" dirty="0">
              <a:solidFill>
                <a:srgbClr val="434343"/>
              </a:solidFill>
              <a:latin typeface="Roboto Condensed Light"/>
            </a:endParaRPr>
          </a:p>
        </p:txBody>
      </p:sp>
      <p:pic>
        <p:nvPicPr>
          <p:cNvPr id="6" name="Picture 6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D1B88F9D-59A8-4251-9F25-38DD4844C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292" y="4037638"/>
            <a:ext cx="6461567" cy="66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485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Shape 1"/>
          <p:cNvSpPr txBox="1"/>
          <p:nvPr/>
        </p:nvSpPr>
        <p:spPr>
          <a:xfrm>
            <a:off x="1750744" y="-331454"/>
            <a:ext cx="6155640" cy="12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 algn="ctr"/>
            <a:r>
              <a:rPr lang="en-US" sz="2800" b="1" spc="-1">
                <a:solidFill>
                  <a:srgbClr val="434343"/>
                </a:solidFill>
                <a:latin typeface="Exo 2"/>
              </a:rPr>
              <a:t>Value Iteration</a:t>
            </a:r>
            <a:endParaRPr lang="en-US"/>
          </a:p>
        </p:txBody>
      </p:sp>
      <p:sp>
        <p:nvSpPr>
          <p:cNvPr id="4" name="TextShape 2">
            <a:extLst>
              <a:ext uri="{FF2B5EF4-FFF2-40B4-BE49-F238E27FC236}">
                <a16:creationId xmlns:a16="http://schemas.microsoft.com/office/drawing/2014/main" id="{3E560B61-297D-406F-B7E3-EADCD234C2E3}"/>
              </a:ext>
            </a:extLst>
          </p:cNvPr>
          <p:cNvSpPr txBox="1"/>
          <p:nvPr/>
        </p:nvSpPr>
        <p:spPr>
          <a:xfrm>
            <a:off x="1414785" y="4428352"/>
            <a:ext cx="5648400" cy="16437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t"/>
          <a:lstStyle/>
          <a:p>
            <a:pPr marL="153035" algn="just">
              <a:buClr>
                <a:srgbClr val="FFAB40"/>
              </a:buClr>
            </a:pPr>
            <a:r>
              <a:rPr lang="en-US" sz="1100" spc="-1" dirty="0">
                <a:solidFill>
                  <a:srgbClr val="434343"/>
                </a:solidFill>
                <a:latin typeface="Roboto Condensed Light"/>
              </a:rPr>
              <a:t>According to </a:t>
            </a:r>
            <a:r>
              <a:rPr lang="en-US" sz="1100" b="1" spc="-1">
                <a:solidFill>
                  <a:srgbClr val="434343"/>
                </a:solidFill>
                <a:latin typeface="Roboto Condensed Light"/>
              </a:rPr>
              <a:t>Bellman </a:t>
            </a:r>
            <a:r>
              <a:rPr lang="en-US" sz="1100" b="1" spc="-1">
                <a:solidFill>
                  <a:srgbClr val="434343"/>
                </a:solidFill>
                <a:latin typeface="Roboto Condensed Light"/>
                <a:ea typeface="+mn-lt"/>
                <a:cs typeface="+mn-lt"/>
              </a:rPr>
              <a:t>Optimality Equation</a:t>
            </a:r>
            <a:r>
              <a:rPr lang="en-US" sz="1100" b="1" spc="-1" dirty="0">
                <a:solidFill>
                  <a:srgbClr val="434343"/>
                </a:solidFill>
                <a:latin typeface="Roboto Condensed Light"/>
                <a:cs typeface="Arial"/>
              </a:rPr>
              <a:t> </a:t>
            </a:r>
            <a:r>
              <a:rPr lang="en-US" sz="1100" spc="-1">
                <a:solidFill>
                  <a:srgbClr val="434343"/>
                </a:solidFill>
                <a:latin typeface="Roboto Condensed Light"/>
                <a:cs typeface="Arial"/>
              </a:rPr>
              <a:t>-&gt; Next Slides 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pPr marL="153035" algn="just">
              <a:buClr>
                <a:srgbClr val="FFAB40"/>
              </a:buClr>
            </a:pPr>
            <a:r>
              <a:rPr lang="en-US" sz="1100" spc="-1">
                <a:ea typeface="+mn-lt"/>
                <a:cs typeface="+mn-lt"/>
              </a:rPr>
              <a:t> → for state value convergence.</a:t>
            </a:r>
            <a:endParaRPr lang="en-US"/>
          </a:p>
          <a:p>
            <a:pPr marL="153035" algn="just">
              <a:buClr>
                <a:srgbClr val="FFAB40"/>
              </a:buClr>
            </a:pPr>
            <a:endParaRPr lang="en-US" sz="1100" spc="-1" dirty="0">
              <a:solidFill>
                <a:srgbClr val="434343"/>
              </a:solidFill>
              <a:latin typeface="Roboto Condensed Light"/>
              <a:cs typeface="Arial"/>
            </a:endParaRPr>
          </a:p>
        </p:txBody>
      </p:sp>
      <p:pic>
        <p:nvPicPr>
          <p:cNvPr id="3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692FBB5-5289-4624-84C1-1D505C053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26" y="897184"/>
            <a:ext cx="6721997" cy="339716"/>
          </a:xfrm>
          <a:prstGeom prst="rect">
            <a:avLst/>
          </a:prstGeom>
        </p:spPr>
      </p:pic>
      <p:pic>
        <p:nvPicPr>
          <p:cNvPr id="5" name="Picture 6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37F9B43E-7341-4A41-B26A-EEA1D2EF5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606" y="1512658"/>
            <a:ext cx="6421232" cy="270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6732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Shape 1"/>
          <p:cNvSpPr txBox="1"/>
          <p:nvPr/>
        </p:nvSpPr>
        <p:spPr>
          <a:xfrm>
            <a:off x="1750744" y="-331454"/>
            <a:ext cx="6155640" cy="12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lstStyle/>
          <a:p>
            <a:pPr algn="ctr"/>
            <a:endParaRPr lang="en-US" sz="2800" b="1" spc="-1" dirty="0">
              <a:solidFill>
                <a:srgbClr val="434343"/>
              </a:solidFill>
              <a:latin typeface="Exo 2"/>
            </a:endParaRPr>
          </a:p>
        </p:txBody>
      </p:sp>
      <p:pic>
        <p:nvPicPr>
          <p:cNvPr id="2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A8DA73B-ECCE-47A8-A500-B65E5BE0B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154" y="167483"/>
            <a:ext cx="6215604" cy="466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8397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758</TotalTime>
  <Words>787</Words>
  <Application>Microsoft Office PowerPoint</Application>
  <PresentationFormat>On-screen Show (16:9)</PresentationFormat>
  <Paragraphs>221</Paragraphs>
  <Slides>33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33</vt:i4>
      </vt:variant>
    </vt:vector>
  </HeadingPairs>
  <TitlesOfParts>
    <vt:vector size="50" baseType="lpstr">
      <vt:lpstr>Arial</vt:lpstr>
      <vt:lpstr>Calibri</vt:lpstr>
      <vt:lpstr>Exo 2</vt:lpstr>
      <vt:lpstr>medium-content-serif-font</vt:lpstr>
      <vt:lpstr>Roboto Condensed</vt:lpstr>
      <vt:lpstr>Roboto Condensed Light</vt:lpstr>
      <vt:lpstr>Symbol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&gt;Roket Yazılımı Eğitimi Hafta 1 Programlamaya Giriş ,Roket Yazılımı , Mikro İşlemciler ve Mikro Kontrolcüler</dc:title>
  <dc:subject/>
  <dc:creator>paypaytr</dc:creator>
  <dc:description/>
  <cp:lastModifiedBy>Ates, Ugurkan</cp:lastModifiedBy>
  <cp:revision>878</cp:revision>
  <dcterms:modified xsi:type="dcterms:W3CDTF">2020-05-23T20:01:51Z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MSIP_Label_1bc0f418-96a4-4caf-9d7c-ccc5ec7f9d91_ActionId">
    <vt:lpwstr>32624f7c-4228-4562-a3ce-b3e69ca59391</vt:lpwstr>
  </property>
  <property fmtid="{D5CDD505-2E9C-101B-9397-08002B2CF9AE}" pid="8" name="MSIP_Label_1bc0f418-96a4-4caf-9d7c-ccc5ec7f9d91_Enabled">
    <vt:lpwstr>True</vt:lpwstr>
  </property>
  <property fmtid="{D5CDD505-2E9C-101B-9397-08002B2CF9AE}" pid="9" name="MSIP_Label_1bc0f418-96a4-4caf-9d7c-ccc5ec7f9d91_Extended_MSFT_Method">
    <vt:lpwstr>Manual</vt:lpwstr>
  </property>
  <property fmtid="{D5CDD505-2E9C-101B-9397-08002B2CF9AE}" pid="10" name="MSIP_Label_1bc0f418-96a4-4caf-9d7c-ccc5ec7f9d91_Name">
    <vt:lpwstr>Unrestricted</vt:lpwstr>
  </property>
  <property fmtid="{D5CDD505-2E9C-101B-9397-08002B2CF9AE}" pid="11" name="MSIP_Label_1bc0f418-96a4-4caf-9d7c-ccc5ec7f9d91_SetDate">
    <vt:lpwstr>2019-10-21T12:56:43.7704047Z</vt:lpwstr>
  </property>
  <property fmtid="{D5CDD505-2E9C-101B-9397-08002B2CF9AE}" pid="12" name="MSIP_Label_1bc0f418-96a4-4caf-9d7c-ccc5ec7f9d91_SiteId">
    <vt:lpwstr>e0793d39-0939-496d-b129-198edd916feb</vt:lpwstr>
  </property>
  <property fmtid="{D5CDD505-2E9C-101B-9397-08002B2CF9AE}" pid="13" name="Notes">
    <vt:i4>50</vt:i4>
  </property>
  <property fmtid="{D5CDD505-2E9C-101B-9397-08002B2CF9AE}" pid="14" name="PresentationFormat">
    <vt:lpwstr>On-screen Show (16:9)</vt:lpwstr>
  </property>
  <property fmtid="{D5CDD505-2E9C-101B-9397-08002B2CF9AE}" pid="15" name="ScaleCrop">
    <vt:bool>false</vt:bool>
  </property>
  <property fmtid="{D5CDD505-2E9C-101B-9397-08002B2CF9AE}" pid="16" name="Sensitivity">
    <vt:lpwstr>Unrestricted</vt:lpwstr>
  </property>
  <property fmtid="{D5CDD505-2E9C-101B-9397-08002B2CF9AE}" pid="17" name="ShareDoc">
    <vt:bool>false</vt:bool>
  </property>
  <property fmtid="{D5CDD505-2E9C-101B-9397-08002B2CF9AE}" pid="18" name="Slides">
    <vt:i4>50</vt:i4>
  </property>
</Properties>
</file>